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7"/>
  </p:notesMasterIdLst>
  <p:sldIdLst>
    <p:sldId id="474" r:id="rId5"/>
    <p:sldId id="511" r:id="rId6"/>
    <p:sldId id="512" r:id="rId7"/>
    <p:sldId id="514" r:id="rId8"/>
    <p:sldId id="517" r:id="rId9"/>
    <p:sldId id="518" r:id="rId10"/>
    <p:sldId id="519" r:id="rId11"/>
    <p:sldId id="515" r:id="rId12"/>
    <p:sldId id="521" r:id="rId13"/>
    <p:sldId id="522" r:id="rId14"/>
    <p:sldId id="523" r:id="rId15"/>
    <p:sldId id="363" r:id="rId16"/>
  </p:sldIdLst>
  <p:sldSz cx="9144000" cy="5143500" type="screen16x9"/>
  <p:notesSz cx="6797675" cy="9926638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orient="horz" pos="2618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orient="horz" pos="1711">
          <p15:clr>
            <a:srgbClr val="A4A3A4"/>
          </p15:clr>
        </p15:guide>
        <p15:guide id="5" orient="horz" pos="123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3026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249">
          <p15:clr>
            <a:srgbClr val="A4A3A4"/>
          </p15:clr>
        </p15:guide>
        <p15:guide id="10" pos="2857">
          <p15:clr>
            <a:srgbClr val="A4A3A4"/>
          </p15:clr>
        </p15:guide>
        <p15:guide id="11" pos="2903">
          <p15:clr>
            <a:srgbClr val="A4A3A4"/>
          </p15:clr>
        </p15:guide>
        <p15:guide id="12" pos="3787">
          <p15:clr>
            <a:srgbClr val="A4A3A4"/>
          </p15:clr>
        </p15:guide>
        <p15:guide id="13" pos="3560">
          <p15:clr>
            <a:srgbClr val="A4A3A4"/>
          </p15:clr>
        </p15:guide>
        <p15:guide id="14" pos="2018">
          <p15:clr>
            <a:srgbClr val="A4A3A4"/>
          </p15:clr>
        </p15:guide>
        <p15:guide id="15" pos="1247">
          <p15:clr>
            <a:srgbClr val="A4A3A4"/>
          </p15:clr>
        </p15:guide>
        <p15:guide id="16" pos="5511">
          <p15:clr>
            <a:srgbClr val="A4A3A4"/>
          </p15:clr>
        </p15:guide>
        <p15:guide id="17" pos="113">
          <p15:clr>
            <a:srgbClr val="A4A3A4"/>
          </p15:clr>
        </p15:guide>
        <p15:guide id="18" pos="5647">
          <p15:clr>
            <a:srgbClr val="A4A3A4"/>
          </p15:clr>
        </p15:guide>
        <p15:guide id="19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747474"/>
    <a:srgbClr val="A6A6A6"/>
    <a:srgbClr val="B2B2B2"/>
    <a:srgbClr val="EAEAEA"/>
    <a:srgbClr val="FFFDFD"/>
    <a:srgbClr val="FFFDFE"/>
    <a:srgbClr val="FFFEFE"/>
    <a:srgbClr val="FFF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CF7C0-3571-42B3-AEF5-94324BE9F028}" v="31" dt="2023-12-27T11:39:09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8875" autoAdjust="0"/>
  </p:normalViewPr>
  <p:slideViewPr>
    <p:cSldViewPr snapToObjects="1" showGuides="1">
      <p:cViewPr varScale="1">
        <p:scale>
          <a:sx n="77" d="100"/>
          <a:sy n="77" d="100"/>
        </p:scale>
        <p:origin x="952" y="48"/>
      </p:cViewPr>
      <p:guideLst>
        <p:guide orient="horz" pos="849"/>
        <p:guide orient="horz" pos="2618"/>
        <p:guide orient="horz" pos="1756"/>
        <p:guide orient="horz" pos="1711"/>
        <p:guide orient="horz" pos="123"/>
        <p:guide orient="horz" pos="3117"/>
        <p:guide orient="horz" pos="3026"/>
        <p:guide orient="horz" pos="2845"/>
        <p:guide pos="249"/>
        <p:guide pos="2857"/>
        <p:guide pos="2903"/>
        <p:guide pos="3787"/>
        <p:guide pos="3560"/>
        <p:guide pos="2018"/>
        <p:guide pos="1247"/>
        <p:guide pos="5511"/>
        <p:guide pos="113"/>
        <p:guide pos="5647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4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ira, Rafael" userId="8e7a62db-6d3f-426c-a526-73ab2eb50c10" providerId="ADAL" clId="{77ECF7C0-3571-42B3-AEF5-94324BE9F028}"/>
    <pc:docChg chg="undo custSel addSld delSld modSld sldOrd">
      <pc:chgData name="Pereira, Rafael" userId="8e7a62db-6d3f-426c-a526-73ab2eb50c10" providerId="ADAL" clId="{77ECF7C0-3571-42B3-AEF5-94324BE9F028}" dt="2023-12-28T14:08:49.922" v="4512" actId="20577"/>
      <pc:docMkLst>
        <pc:docMk/>
      </pc:docMkLst>
      <pc:sldChg chg="add del">
        <pc:chgData name="Pereira, Rafael" userId="8e7a62db-6d3f-426c-a526-73ab2eb50c10" providerId="ADAL" clId="{77ECF7C0-3571-42B3-AEF5-94324BE9F028}" dt="2023-12-26T17:53:56.094" v="398" actId="47"/>
        <pc:sldMkLst>
          <pc:docMk/>
          <pc:sldMk cId="0" sldId="363"/>
        </pc:sldMkLst>
      </pc:sldChg>
      <pc:sldChg chg="modSp mod">
        <pc:chgData name="Pereira, Rafael" userId="8e7a62db-6d3f-426c-a526-73ab2eb50c10" providerId="ADAL" clId="{77ECF7C0-3571-42B3-AEF5-94324BE9F028}" dt="2023-12-26T18:22:25.274" v="2247" actId="20577"/>
        <pc:sldMkLst>
          <pc:docMk/>
          <pc:sldMk cId="3257912531" sldId="474"/>
        </pc:sldMkLst>
        <pc:spChg chg="mod">
          <ac:chgData name="Pereira, Rafael" userId="8e7a62db-6d3f-426c-a526-73ab2eb50c10" providerId="ADAL" clId="{77ECF7C0-3571-42B3-AEF5-94324BE9F028}" dt="2023-12-26T18:22:25.274" v="2247" actId="20577"/>
          <ac:spMkLst>
            <pc:docMk/>
            <pc:sldMk cId="3257912531" sldId="474"/>
            <ac:spMk id="3" creationId="{00000000-0000-0000-0000-000000000000}"/>
          </ac:spMkLst>
        </pc:spChg>
      </pc:sldChg>
      <pc:sldChg chg="modSp mod">
        <pc:chgData name="Pereira, Rafael" userId="8e7a62db-6d3f-426c-a526-73ab2eb50c10" providerId="ADAL" clId="{77ECF7C0-3571-42B3-AEF5-94324BE9F028}" dt="2023-12-27T11:36:10.058" v="4045" actId="20577"/>
        <pc:sldMkLst>
          <pc:docMk/>
          <pc:sldMk cId="2077255662" sldId="511"/>
        </pc:sldMkLst>
        <pc:spChg chg="mod">
          <ac:chgData name="Pereira, Rafael" userId="8e7a62db-6d3f-426c-a526-73ab2eb50c10" providerId="ADAL" clId="{77ECF7C0-3571-42B3-AEF5-94324BE9F028}" dt="2023-12-26T18:22:31.692" v="2252" actId="20577"/>
          <ac:spMkLst>
            <pc:docMk/>
            <pc:sldMk cId="2077255662" sldId="511"/>
            <ac:spMk id="3" creationId="{00000000-0000-0000-0000-000000000000}"/>
          </ac:spMkLst>
        </pc:spChg>
        <pc:spChg chg="mod">
          <ac:chgData name="Pereira, Rafael" userId="8e7a62db-6d3f-426c-a526-73ab2eb50c10" providerId="ADAL" clId="{77ECF7C0-3571-42B3-AEF5-94324BE9F028}" dt="2023-12-26T17:53:40.985" v="396" actId="20577"/>
          <ac:spMkLst>
            <pc:docMk/>
            <pc:sldMk cId="2077255662" sldId="511"/>
            <ac:spMk id="6" creationId="{00000000-0000-0000-0000-000000000000}"/>
          </ac:spMkLst>
        </pc:spChg>
        <pc:spChg chg="mod">
          <ac:chgData name="Pereira, Rafael" userId="8e7a62db-6d3f-426c-a526-73ab2eb50c10" providerId="ADAL" clId="{77ECF7C0-3571-42B3-AEF5-94324BE9F028}" dt="2023-12-27T11:36:10.058" v="4045" actId="20577"/>
          <ac:spMkLst>
            <pc:docMk/>
            <pc:sldMk cId="2077255662" sldId="511"/>
            <ac:spMk id="9" creationId="{693C8A57-418B-7CCA-C245-C32C3947EA4E}"/>
          </ac:spMkLst>
        </pc:spChg>
      </pc:sldChg>
      <pc:sldChg chg="addSp modSp add mod">
        <pc:chgData name="Pereira, Rafael" userId="8e7a62db-6d3f-426c-a526-73ab2eb50c10" providerId="ADAL" clId="{77ECF7C0-3571-42B3-AEF5-94324BE9F028}" dt="2023-12-27T11:39:17.552" v="4093" actId="20577"/>
        <pc:sldMkLst>
          <pc:docMk/>
          <pc:sldMk cId="2676833305" sldId="512"/>
        </pc:sldMkLst>
        <pc:spChg chg="mod">
          <ac:chgData name="Pereira, Rafael" userId="8e7a62db-6d3f-426c-a526-73ab2eb50c10" providerId="ADAL" clId="{77ECF7C0-3571-42B3-AEF5-94324BE9F028}" dt="2023-12-26T18:22:36.857" v="2257" actId="20577"/>
          <ac:spMkLst>
            <pc:docMk/>
            <pc:sldMk cId="2676833305" sldId="512"/>
            <ac:spMk id="3" creationId="{00000000-0000-0000-0000-000000000000}"/>
          </ac:spMkLst>
        </pc:spChg>
        <pc:spChg chg="mod">
          <ac:chgData name="Pereira, Rafael" userId="8e7a62db-6d3f-426c-a526-73ab2eb50c10" providerId="ADAL" clId="{77ECF7C0-3571-42B3-AEF5-94324BE9F028}" dt="2023-12-27T11:37:26.055" v="4050" actId="20577"/>
          <ac:spMkLst>
            <pc:docMk/>
            <pc:sldMk cId="2676833305" sldId="512"/>
            <ac:spMk id="9" creationId="{693C8A57-418B-7CCA-C245-C32C3947EA4E}"/>
          </ac:spMkLst>
        </pc:spChg>
        <pc:spChg chg="add mod">
          <ac:chgData name="Pereira, Rafael" userId="8e7a62db-6d3f-426c-a526-73ab2eb50c10" providerId="ADAL" clId="{77ECF7C0-3571-42B3-AEF5-94324BE9F028}" dt="2023-12-27T11:39:08.134" v="4078" actId="1076"/>
          <ac:spMkLst>
            <pc:docMk/>
            <pc:sldMk cId="2676833305" sldId="512"/>
            <ac:spMk id="11" creationId="{BC31FD02-A1A2-6BEF-11BE-70204156FEE7}"/>
          </ac:spMkLst>
        </pc:spChg>
        <pc:spChg chg="add mod">
          <ac:chgData name="Pereira, Rafael" userId="8e7a62db-6d3f-426c-a526-73ab2eb50c10" providerId="ADAL" clId="{77ECF7C0-3571-42B3-AEF5-94324BE9F028}" dt="2023-12-27T11:39:17.552" v="4093" actId="20577"/>
          <ac:spMkLst>
            <pc:docMk/>
            <pc:sldMk cId="2676833305" sldId="512"/>
            <ac:spMk id="12" creationId="{0964030F-42D4-DC2F-B665-54026B9BCD3A}"/>
          </ac:spMkLst>
        </pc:spChg>
        <pc:picChg chg="add mod">
          <ac:chgData name="Pereira, Rafael" userId="8e7a62db-6d3f-426c-a526-73ab2eb50c10" providerId="ADAL" clId="{77ECF7C0-3571-42B3-AEF5-94324BE9F028}" dt="2023-12-26T18:11:21.141" v="1146" actId="14100"/>
          <ac:picMkLst>
            <pc:docMk/>
            <pc:sldMk cId="2676833305" sldId="512"/>
            <ac:picMk id="2" creationId="{52542B16-93B6-3A66-5A85-84639386411A}"/>
          </ac:picMkLst>
        </pc:picChg>
        <pc:cxnChg chg="add mod">
          <ac:chgData name="Pereira, Rafael" userId="8e7a62db-6d3f-426c-a526-73ab2eb50c10" providerId="ADAL" clId="{77ECF7C0-3571-42B3-AEF5-94324BE9F028}" dt="2023-12-26T18:07:03.027" v="962" actId="692"/>
          <ac:cxnSpMkLst>
            <pc:docMk/>
            <pc:sldMk cId="2676833305" sldId="512"/>
            <ac:cxnSpMk id="8" creationId="{A80262E9-C735-A131-EE15-360EBEFD6D1D}"/>
          </ac:cxnSpMkLst>
        </pc:cxnChg>
        <pc:cxnChg chg="add mod">
          <ac:chgData name="Pereira, Rafael" userId="8e7a62db-6d3f-426c-a526-73ab2eb50c10" providerId="ADAL" clId="{77ECF7C0-3571-42B3-AEF5-94324BE9F028}" dt="2023-12-26T18:07:07.878" v="977" actId="1038"/>
          <ac:cxnSpMkLst>
            <pc:docMk/>
            <pc:sldMk cId="2676833305" sldId="512"/>
            <ac:cxnSpMk id="10" creationId="{21DC22C1-CEC2-D296-78FE-D5418E285A77}"/>
          </ac:cxnSpMkLst>
        </pc:cxnChg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2824921372" sldId="512"/>
        </pc:sldMkLst>
      </pc:sldChg>
      <pc:sldChg chg="del">
        <pc:chgData name="Pereira, Rafael" userId="8e7a62db-6d3f-426c-a526-73ab2eb50c10" providerId="ADAL" clId="{77ECF7C0-3571-42B3-AEF5-94324BE9F028}" dt="2023-12-26T17:54:01.203" v="400" actId="47"/>
        <pc:sldMkLst>
          <pc:docMk/>
          <pc:sldMk cId="1425983510" sldId="513"/>
        </pc:sldMkLst>
      </pc:sldChg>
      <pc:sldChg chg="add del">
        <pc:chgData name="Pereira, Rafael" userId="8e7a62db-6d3f-426c-a526-73ab2eb50c10" providerId="ADAL" clId="{77ECF7C0-3571-42B3-AEF5-94324BE9F028}" dt="2023-12-26T18:07:15.060" v="979" actId="47"/>
        <pc:sldMkLst>
          <pc:docMk/>
          <pc:sldMk cId="3260609248" sldId="513"/>
        </pc:sldMkLst>
      </pc:sldChg>
      <pc:sldChg chg="addSp delSp modSp add mod ord">
        <pc:chgData name="Pereira, Rafael" userId="8e7a62db-6d3f-426c-a526-73ab2eb50c10" providerId="ADAL" clId="{77ECF7C0-3571-42B3-AEF5-94324BE9F028}" dt="2023-12-27T11:39:56.251" v="4103" actId="20577"/>
        <pc:sldMkLst>
          <pc:docMk/>
          <pc:sldMk cId="284659177" sldId="514"/>
        </pc:sldMkLst>
        <pc:spChg chg="mod">
          <ac:chgData name="Pereira, Rafael" userId="8e7a62db-6d3f-426c-a526-73ab2eb50c10" providerId="ADAL" clId="{77ECF7C0-3571-42B3-AEF5-94324BE9F028}" dt="2023-12-26T18:22:41.985" v="2262" actId="20577"/>
          <ac:spMkLst>
            <pc:docMk/>
            <pc:sldMk cId="284659177" sldId="514"/>
            <ac:spMk id="3" creationId="{00000000-0000-0000-0000-000000000000}"/>
          </ac:spMkLst>
        </pc:spChg>
        <pc:spChg chg="mod">
          <ac:chgData name="Pereira, Rafael" userId="8e7a62db-6d3f-426c-a526-73ab2eb50c10" providerId="ADAL" clId="{77ECF7C0-3571-42B3-AEF5-94324BE9F028}" dt="2023-12-27T11:39:56.251" v="4103" actId="20577"/>
          <ac:spMkLst>
            <pc:docMk/>
            <pc:sldMk cId="284659177" sldId="514"/>
            <ac:spMk id="9" creationId="{693C8A57-418B-7CCA-C245-C32C3947EA4E}"/>
          </ac:spMkLst>
        </pc:spChg>
        <pc:picChg chg="del">
          <ac:chgData name="Pereira, Rafael" userId="8e7a62db-6d3f-426c-a526-73ab2eb50c10" providerId="ADAL" clId="{77ECF7C0-3571-42B3-AEF5-94324BE9F028}" dt="2023-12-26T18:08:59.077" v="1091" actId="478"/>
          <ac:picMkLst>
            <pc:docMk/>
            <pc:sldMk cId="284659177" sldId="514"/>
            <ac:picMk id="2" creationId="{52542B16-93B6-3A66-5A85-84639386411A}"/>
          </ac:picMkLst>
        </pc:picChg>
        <pc:picChg chg="add mod ord modCrop">
          <ac:chgData name="Pereira, Rafael" userId="8e7a62db-6d3f-426c-a526-73ab2eb50c10" providerId="ADAL" clId="{77ECF7C0-3571-42B3-AEF5-94324BE9F028}" dt="2023-12-26T18:09:39.045" v="1099" actId="167"/>
          <ac:picMkLst>
            <pc:docMk/>
            <pc:sldMk cId="284659177" sldId="514"/>
            <ac:picMk id="7" creationId="{7E8C1784-BDB6-D36E-5635-DFCE7A08EED8}"/>
          </ac:picMkLst>
        </pc:picChg>
        <pc:cxnChg chg="mod">
          <ac:chgData name="Pereira, Rafael" userId="8e7a62db-6d3f-426c-a526-73ab2eb50c10" providerId="ADAL" clId="{77ECF7C0-3571-42B3-AEF5-94324BE9F028}" dt="2023-12-26T18:09:53.734" v="1117" actId="1038"/>
          <ac:cxnSpMkLst>
            <pc:docMk/>
            <pc:sldMk cId="284659177" sldId="514"/>
            <ac:cxnSpMk id="8" creationId="{A80262E9-C735-A131-EE15-360EBEFD6D1D}"/>
          </ac:cxnSpMkLst>
        </pc:cxnChg>
        <pc:cxnChg chg="del">
          <ac:chgData name="Pereira, Rafael" userId="8e7a62db-6d3f-426c-a526-73ab2eb50c10" providerId="ADAL" clId="{77ECF7C0-3571-42B3-AEF5-94324BE9F028}" dt="2023-12-26T18:09:56.155" v="1118" actId="478"/>
          <ac:cxnSpMkLst>
            <pc:docMk/>
            <pc:sldMk cId="284659177" sldId="514"/>
            <ac:cxnSpMk id="10" creationId="{21DC22C1-CEC2-D296-78FE-D5418E285A77}"/>
          </ac:cxnSpMkLst>
        </pc:cxnChg>
      </pc:sldChg>
      <pc:sldChg chg="del">
        <pc:chgData name="Pereira, Rafael" userId="8e7a62db-6d3f-426c-a526-73ab2eb50c10" providerId="ADAL" clId="{77ECF7C0-3571-42B3-AEF5-94324BE9F028}" dt="2023-12-26T17:54:01.203" v="400" actId="47"/>
        <pc:sldMkLst>
          <pc:docMk/>
          <pc:sldMk cId="3761255528" sldId="514"/>
        </pc:sldMkLst>
      </pc:sldChg>
      <pc:sldChg chg="addSp delSp modSp add mod">
        <pc:chgData name="Pereira, Rafael" userId="8e7a62db-6d3f-426c-a526-73ab2eb50c10" providerId="ADAL" clId="{77ECF7C0-3571-42B3-AEF5-94324BE9F028}" dt="2023-12-27T11:46:49.620" v="4307" actId="790"/>
        <pc:sldMkLst>
          <pc:docMk/>
          <pc:sldMk cId="37888573" sldId="515"/>
        </pc:sldMkLst>
        <pc:spChg chg="mod">
          <ac:chgData name="Pereira, Rafael" userId="8e7a62db-6d3f-426c-a526-73ab2eb50c10" providerId="ADAL" clId="{77ECF7C0-3571-42B3-AEF5-94324BE9F028}" dt="2023-12-26T18:22:56.855" v="2277" actId="20577"/>
          <ac:spMkLst>
            <pc:docMk/>
            <pc:sldMk cId="37888573" sldId="515"/>
            <ac:spMk id="3" creationId="{00000000-0000-0000-0000-000000000000}"/>
          </ac:spMkLst>
        </pc:spChg>
        <pc:spChg chg="mod">
          <ac:chgData name="Pereira, Rafael" userId="8e7a62db-6d3f-426c-a526-73ab2eb50c10" providerId="ADAL" clId="{77ECF7C0-3571-42B3-AEF5-94324BE9F028}" dt="2023-12-27T11:46:49.620" v="4307" actId="790"/>
          <ac:spMkLst>
            <pc:docMk/>
            <pc:sldMk cId="37888573" sldId="515"/>
            <ac:spMk id="9" creationId="{693C8A57-418B-7CCA-C245-C32C3947EA4E}"/>
          </ac:spMkLst>
        </pc:spChg>
        <pc:spChg chg="add mod">
          <ac:chgData name="Pereira, Rafael" userId="8e7a62db-6d3f-426c-a526-73ab2eb50c10" providerId="ADAL" clId="{77ECF7C0-3571-42B3-AEF5-94324BE9F028}" dt="2023-12-26T19:58:10.532" v="3435" actId="692"/>
          <ac:spMkLst>
            <pc:docMk/>
            <pc:sldMk cId="37888573" sldId="515"/>
            <ac:spMk id="17" creationId="{2C4125CD-D088-2634-5309-B363E478AA3B}"/>
          </ac:spMkLst>
        </pc:spChg>
        <pc:picChg chg="del mod">
          <ac:chgData name="Pereira, Rafael" userId="8e7a62db-6d3f-426c-a526-73ab2eb50c10" providerId="ADAL" clId="{77ECF7C0-3571-42B3-AEF5-94324BE9F028}" dt="2023-12-26T18:39:13.883" v="2881" actId="478"/>
          <ac:picMkLst>
            <pc:docMk/>
            <pc:sldMk cId="37888573" sldId="515"/>
            <ac:picMk id="2" creationId="{52542B16-93B6-3A66-5A85-84639386411A}"/>
          </ac:picMkLst>
        </pc:picChg>
        <pc:picChg chg="add mod">
          <ac:chgData name="Pereira, Rafael" userId="8e7a62db-6d3f-426c-a526-73ab2eb50c10" providerId="ADAL" clId="{77ECF7C0-3571-42B3-AEF5-94324BE9F028}" dt="2023-12-26T19:55:10.409" v="3409" actId="1076"/>
          <ac:picMkLst>
            <pc:docMk/>
            <pc:sldMk cId="37888573" sldId="515"/>
            <ac:picMk id="11" creationId="{2D24B552-3BE1-2AB3-420A-2A3ACCD2D5C7}"/>
          </ac:picMkLst>
        </pc:picChg>
        <pc:picChg chg="add mod modCrop">
          <ac:chgData name="Pereira, Rafael" userId="8e7a62db-6d3f-426c-a526-73ab2eb50c10" providerId="ADAL" clId="{77ECF7C0-3571-42B3-AEF5-94324BE9F028}" dt="2023-12-26T19:57:43.973" v="3420" actId="1076"/>
          <ac:picMkLst>
            <pc:docMk/>
            <pc:sldMk cId="37888573" sldId="515"/>
            <ac:picMk id="16" creationId="{86FB9C86-B64C-3B46-227C-225ED5B7FF13}"/>
          </ac:picMkLst>
        </pc:picChg>
        <pc:cxnChg chg="del">
          <ac:chgData name="Pereira, Rafael" userId="8e7a62db-6d3f-426c-a526-73ab2eb50c10" providerId="ADAL" clId="{77ECF7C0-3571-42B3-AEF5-94324BE9F028}" dt="2023-12-26T18:39:15.192" v="2882" actId="478"/>
          <ac:cxnSpMkLst>
            <pc:docMk/>
            <pc:sldMk cId="37888573" sldId="515"/>
            <ac:cxnSpMk id="8" creationId="{A80262E9-C735-A131-EE15-360EBEFD6D1D}"/>
          </ac:cxnSpMkLst>
        </pc:cxnChg>
        <pc:cxnChg chg="del">
          <ac:chgData name="Pereira, Rafael" userId="8e7a62db-6d3f-426c-a526-73ab2eb50c10" providerId="ADAL" clId="{77ECF7C0-3571-42B3-AEF5-94324BE9F028}" dt="2023-12-26T18:39:15.925" v="2883" actId="478"/>
          <ac:cxnSpMkLst>
            <pc:docMk/>
            <pc:sldMk cId="37888573" sldId="515"/>
            <ac:cxnSpMk id="10" creationId="{21DC22C1-CEC2-D296-78FE-D5418E285A77}"/>
          </ac:cxnSpMkLst>
        </pc:cxnChg>
        <pc:cxnChg chg="add mod">
          <ac:chgData name="Pereira, Rafael" userId="8e7a62db-6d3f-426c-a526-73ab2eb50c10" providerId="ADAL" clId="{77ECF7C0-3571-42B3-AEF5-94324BE9F028}" dt="2023-12-26T19:55:35.574" v="3414" actId="1037"/>
          <ac:cxnSpMkLst>
            <pc:docMk/>
            <pc:sldMk cId="37888573" sldId="515"/>
            <ac:cxnSpMk id="12" creationId="{A4C2893A-A5DF-FC60-9CF2-61E1DE726F1D}"/>
          </ac:cxnSpMkLst>
        </pc:cxnChg>
      </pc:sldChg>
      <pc:sldChg chg="addSp delSp modSp add del mod">
        <pc:chgData name="Pereira, Rafael" userId="8e7a62db-6d3f-426c-a526-73ab2eb50c10" providerId="ADAL" clId="{77ECF7C0-3571-42B3-AEF5-94324BE9F028}" dt="2023-12-27T11:43:39.504" v="4141" actId="47"/>
        <pc:sldMkLst>
          <pc:docMk/>
          <pc:sldMk cId="2598107895" sldId="516"/>
        </pc:sldMkLst>
        <pc:spChg chg="mod">
          <ac:chgData name="Pereira, Rafael" userId="8e7a62db-6d3f-426c-a526-73ab2eb50c10" providerId="ADAL" clId="{77ECF7C0-3571-42B3-AEF5-94324BE9F028}" dt="2023-12-26T18:22:50.893" v="2272" actId="20577"/>
          <ac:spMkLst>
            <pc:docMk/>
            <pc:sldMk cId="2598107895" sldId="516"/>
            <ac:spMk id="3" creationId="{00000000-0000-0000-0000-000000000000}"/>
          </ac:spMkLst>
        </pc:spChg>
        <pc:spChg chg="mod">
          <ac:chgData name="Pereira, Rafael" userId="8e7a62db-6d3f-426c-a526-73ab2eb50c10" providerId="ADAL" clId="{77ECF7C0-3571-42B3-AEF5-94324BE9F028}" dt="2023-12-26T20:23:38.675" v="3559" actId="113"/>
          <ac:spMkLst>
            <pc:docMk/>
            <pc:sldMk cId="2598107895" sldId="516"/>
            <ac:spMk id="9" creationId="{693C8A57-418B-7CCA-C245-C32C3947EA4E}"/>
          </ac:spMkLst>
        </pc:spChg>
        <pc:picChg chg="add mod ord modCrop">
          <ac:chgData name="Pereira, Rafael" userId="8e7a62db-6d3f-426c-a526-73ab2eb50c10" providerId="ADAL" clId="{77ECF7C0-3571-42B3-AEF5-94324BE9F028}" dt="2023-12-26T18:10:49.166" v="1132" actId="14100"/>
          <ac:picMkLst>
            <pc:docMk/>
            <pc:sldMk cId="2598107895" sldId="516"/>
            <ac:picMk id="2" creationId="{B6453B05-7BCF-DA88-9326-001E1FA81A49}"/>
          </ac:picMkLst>
        </pc:picChg>
        <pc:picChg chg="del">
          <ac:chgData name="Pereira, Rafael" userId="8e7a62db-6d3f-426c-a526-73ab2eb50c10" providerId="ADAL" clId="{77ECF7C0-3571-42B3-AEF5-94324BE9F028}" dt="2023-12-26T18:10:09.588" v="1120" actId="478"/>
          <ac:picMkLst>
            <pc:docMk/>
            <pc:sldMk cId="2598107895" sldId="516"/>
            <ac:picMk id="7" creationId="{7E8C1784-BDB6-D36E-5635-DFCE7A08EED8}"/>
          </ac:picMkLst>
        </pc:picChg>
        <pc:cxnChg chg="mod">
          <ac:chgData name="Pereira, Rafael" userId="8e7a62db-6d3f-426c-a526-73ab2eb50c10" providerId="ADAL" clId="{77ECF7C0-3571-42B3-AEF5-94324BE9F028}" dt="2023-12-26T18:10:57.570" v="1135" actId="1076"/>
          <ac:cxnSpMkLst>
            <pc:docMk/>
            <pc:sldMk cId="2598107895" sldId="516"/>
            <ac:cxnSpMk id="8" creationId="{A80262E9-C735-A131-EE15-360EBEFD6D1D}"/>
          </ac:cxnSpMkLst>
        </pc:cxnChg>
        <pc:cxnChg chg="add mod">
          <ac:chgData name="Pereira, Rafael" userId="8e7a62db-6d3f-426c-a526-73ab2eb50c10" providerId="ADAL" clId="{77ECF7C0-3571-42B3-AEF5-94324BE9F028}" dt="2023-12-26T18:11:05.558" v="1141" actId="1038"/>
          <ac:cxnSpMkLst>
            <pc:docMk/>
            <pc:sldMk cId="2598107895" sldId="516"/>
            <ac:cxnSpMk id="11" creationId="{55F22167-1755-04A2-92D1-39D63C1943E8}"/>
          </ac:cxnSpMkLst>
        </pc:cxnChg>
        <pc:cxnChg chg="add mod">
          <ac:chgData name="Pereira, Rafael" userId="8e7a62db-6d3f-426c-a526-73ab2eb50c10" providerId="ADAL" clId="{77ECF7C0-3571-42B3-AEF5-94324BE9F028}" dt="2023-12-26T18:11:11.921" v="1143" actId="1076"/>
          <ac:cxnSpMkLst>
            <pc:docMk/>
            <pc:sldMk cId="2598107895" sldId="516"/>
            <ac:cxnSpMk id="12" creationId="{70952551-C0B4-084B-3132-5EB185F95CDF}"/>
          </ac:cxnSpMkLst>
        </pc:cxnChg>
        <pc:cxnChg chg="add mod">
          <ac:chgData name="Pereira, Rafael" userId="8e7a62db-6d3f-426c-a526-73ab2eb50c10" providerId="ADAL" clId="{77ECF7C0-3571-42B3-AEF5-94324BE9F028}" dt="2023-12-26T18:11:14.715" v="1145" actId="1076"/>
          <ac:cxnSpMkLst>
            <pc:docMk/>
            <pc:sldMk cId="2598107895" sldId="516"/>
            <ac:cxnSpMk id="13" creationId="{1D6E6D9D-DF5E-BD43-AA58-D53FE82F801C}"/>
          </ac:cxnSpMkLst>
        </pc:cxnChg>
      </pc:sldChg>
      <pc:sldChg chg="addSp delSp modSp add mod">
        <pc:chgData name="Pereira, Rafael" userId="8e7a62db-6d3f-426c-a526-73ab2eb50c10" providerId="ADAL" clId="{77ECF7C0-3571-42B3-AEF5-94324BE9F028}" dt="2023-12-27T11:41:40.630" v="4131" actId="20577"/>
        <pc:sldMkLst>
          <pc:docMk/>
          <pc:sldMk cId="2855210166" sldId="517"/>
        </pc:sldMkLst>
        <pc:spChg chg="mod">
          <ac:chgData name="Pereira, Rafael" userId="8e7a62db-6d3f-426c-a526-73ab2eb50c10" providerId="ADAL" clId="{77ECF7C0-3571-42B3-AEF5-94324BE9F028}" dt="2023-12-26T18:22:46.609" v="2267" actId="20577"/>
          <ac:spMkLst>
            <pc:docMk/>
            <pc:sldMk cId="2855210166" sldId="517"/>
            <ac:spMk id="3" creationId="{00000000-0000-0000-0000-000000000000}"/>
          </ac:spMkLst>
        </pc:spChg>
        <pc:spChg chg="mod">
          <ac:chgData name="Pereira, Rafael" userId="8e7a62db-6d3f-426c-a526-73ab2eb50c10" providerId="ADAL" clId="{77ECF7C0-3571-42B3-AEF5-94324BE9F028}" dt="2023-12-27T11:41:40.630" v="4131" actId="20577"/>
          <ac:spMkLst>
            <pc:docMk/>
            <pc:sldMk cId="2855210166" sldId="517"/>
            <ac:spMk id="9" creationId="{693C8A57-418B-7CCA-C245-C32C3947EA4E}"/>
          </ac:spMkLst>
        </pc:spChg>
        <pc:picChg chg="add del mod">
          <ac:chgData name="Pereira, Rafael" userId="8e7a62db-6d3f-426c-a526-73ab2eb50c10" providerId="ADAL" clId="{77ECF7C0-3571-42B3-AEF5-94324BE9F028}" dt="2023-12-26T18:13:46.983" v="1340"/>
          <ac:picMkLst>
            <pc:docMk/>
            <pc:sldMk cId="2855210166" sldId="517"/>
            <ac:picMk id="2" creationId="{3BFD2DC8-8EF9-BD81-6E4B-5506E08BE154}"/>
          </ac:picMkLst>
        </pc:picChg>
        <pc:picChg chg="del">
          <ac:chgData name="Pereira, Rafael" userId="8e7a62db-6d3f-426c-a526-73ab2eb50c10" providerId="ADAL" clId="{77ECF7C0-3571-42B3-AEF5-94324BE9F028}" dt="2023-12-26T18:13:45.144" v="1338" actId="478"/>
          <ac:picMkLst>
            <pc:docMk/>
            <pc:sldMk cId="2855210166" sldId="517"/>
            <ac:picMk id="7" creationId="{7E8C1784-BDB6-D36E-5635-DFCE7A08EED8}"/>
          </ac:picMkLst>
        </pc:picChg>
        <pc:picChg chg="add mod">
          <ac:chgData name="Pereira, Rafael" userId="8e7a62db-6d3f-426c-a526-73ab2eb50c10" providerId="ADAL" clId="{77ECF7C0-3571-42B3-AEF5-94324BE9F028}" dt="2023-12-26T18:13:49.378" v="1342"/>
          <ac:picMkLst>
            <pc:docMk/>
            <pc:sldMk cId="2855210166" sldId="517"/>
            <ac:picMk id="14" creationId="{0FCF4586-81A8-AFFC-0C4C-3D214DCE543A}"/>
          </ac:picMkLst>
        </pc:picChg>
        <pc:cxnChg chg="del">
          <ac:chgData name="Pereira, Rafael" userId="8e7a62db-6d3f-426c-a526-73ab2eb50c10" providerId="ADAL" clId="{77ECF7C0-3571-42B3-AEF5-94324BE9F028}" dt="2023-12-26T18:13:48.893" v="1341" actId="478"/>
          <ac:cxnSpMkLst>
            <pc:docMk/>
            <pc:sldMk cId="2855210166" sldId="517"/>
            <ac:cxnSpMk id="8" creationId="{A80262E9-C735-A131-EE15-360EBEFD6D1D}"/>
          </ac:cxnSpMkLst>
        </pc:cxnChg>
        <pc:cxnChg chg="add del mod">
          <ac:chgData name="Pereira, Rafael" userId="8e7a62db-6d3f-426c-a526-73ab2eb50c10" providerId="ADAL" clId="{77ECF7C0-3571-42B3-AEF5-94324BE9F028}" dt="2023-12-26T18:13:46.983" v="1340"/>
          <ac:cxnSpMkLst>
            <pc:docMk/>
            <pc:sldMk cId="2855210166" sldId="517"/>
            <ac:cxnSpMk id="10" creationId="{0FAA33A4-765C-B56A-58E4-4BE08D0F26A6}"/>
          </ac:cxnSpMkLst>
        </pc:cxnChg>
        <pc:cxnChg chg="add del mod">
          <ac:chgData name="Pereira, Rafael" userId="8e7a62db-6d3f-426c-a526-73ab2eb50c10" providerId="ADAL" clId="{77ECF7C0-3571-42B3-AEF5-94324BE9F028}" dt="2023-12-26T18:13:46.983" v="1340"/>
          <ac:cxnSpMkLst>
            <pc:docMk/>
            <pc:sldMk cId="2855210166" sldId="517"/>
            <ac:cxnSpMk id="11" creationId="{CA4A819A-8F59-21B4-D8C6-13286FE17C90}"/>
          </ac:cxnSpMkLst>
        </pc:cxnChg>
        <pc:cxnChg chg="add del mod">
          <ac:chgData name="Pereira, Rafael" userId="8e7a62db-6d3f-426c-a526-73ab2eb50c10" providerId="ADAL" clId="{77ECF7C0-3571-42B3-AEF5-94324BE9F028}" dt="2023-12-26T18:13:46.983" v="1340"/>
          <ac:cxnSpMkLst>
            <pc:docMk/>
            <pc:sldMk cId="2855210166" sldId="517"/>
            <ac:cxnSpMk id="12" creationId="{10329B9E-DF8F-B811-7C82-575AA5B57020}"/>
          </ac:cxnSpMkLst>
        </pc:cxnChg>
        <pc:cxnChg chg="add del mod">
          <ac:chgData name="Pereira, Rafael" userId="8e7a62db-6d3f-426c-a526-73ab2eb50c10" providerId="ADAL" clId="{77ECF7C0-3571-42B3-AEF5-94324BE9F028}" dt="2023-12-26T18:13:46.983" v="1340"/>
          <ac:cxnSpMkLst>
            <pc:docMk/>
            <pc:sldMk cId="2855210166" sldId="517"/>
            <ac:cxnSpMk id="13" creationId="{B85F0257-D8B4-60F0-28EA-DD59BDDA600B}"/>
          </ac:cxnSpMkLst>
        </pc:cxnChg>
        <pc:cxnChg chg="add mod">
          <ac:chgData name="Pereira, Rafael" userId="8e7a62db-6d3f-426c-a526-73ab2eb50c10" providerId="ADAL" clId="{77ECF7C0-3571-42B3-AEF5-94324BE9F028}" dt="2023-12-26T18:13:49.378" v="1342"/>
          <ac:cxnSpMkLst>
            <pc:docMk/>
            <pc:sldMk cId="2855210166" sldId="517"/>
            <ac:cxnSpMk id="15" creationId="{8CA4E313-D685-EE11-E09A-9DF69A231C67}"/>
          </ac:cxnSpMkLst>
        </pc:cxnChg>
        <pc:cxnChg chg="add mod">
          <ac:chgData name="Pereira, Rafael" userId="8e7a62db-6d3f-426c-a526-73ab2eb50c10" providerId="ADAL" clId="{77ECF7C0-3571-42B3-AEF5-94324BE9F028}" dt="2023-12-26T18:13:49.378" v="1342"/>
          <ac:cxnSpMkLst>
            <pc:docMk/>
            <pc:sldMk cId="2855210166" sldId="517"/>
            <ac:cxnSpMk id="16" creationId="{F4C4D7DC-8D94-655E-B02C-3FA87B27ED1E}"/>
          </ac:cxnSpMkLst>
        </pc:cxnChg>
        <pc:cxnChg chg="add mod">
          <ac:chgData name="Pereira, Rafael" userId="8e7a62db-6d3f-426c-a526-73ab2eb50c10" providerId="ADAL" clId="{77ECF7C0-3571-42B3-AEF5-94324BE9F028}" dt="2023-12-26T18:13:49.378" v="1342"/>
          <ac:cxnSpMkLst>
            <pc:docMk/>
            <pc:sldMk cId="2855210166" sldId="517"/>
            <ac:cxnSpMk id="17" creationId="{3BAAB324-A878-F8C8-6D08-7A9F96AEFE4F}"/>
          </ac:cxnSpMkLst>
        </pc:cxnChg>
        <pc:cxnChg chg="add mod">
          <ac:chgData name="Pereira, Rafael" userId="8e7a62db-6d3f-426c-a526-73ab2eb50c10" providerId="ADAL" clId="{77ECF7C0-3571-42B3-AEF5-94324BE9F028}" dt="2023-12-26T18:13:49.378" v="1342"/>
          <ac:cxnSpMkLst>
            <pc:docMk/>
            <pc:sldMk cId="2855210166" sldId="517"/>
            <ac:cxnSpMk id="18" creationId="{683BD140-C786-28AB-17A3-CDF971483320}"/>
          </ac:cxnSpMkLst>
        </pc:cxnChg>
      </pc:sldChg>
      <pc:sldChg chg="addSp modSp add mod">
        <pc:chgData name="Pereira, Rafael" userId="8e7a62db-6d3f-426c-a526-73ab2eb50c10" providerId="ADAL" clId="{77ECF7C0-3571-42B3-AEF5-94324BE9F028}" dt="2023-12-26T18:36:10.165" v="2852" actId="790"/>
        <pc:sldMkLst>
          <pc:docMk/>
          <pc:sldMk cId="2562493190" sldId="518"/>
        </pc:sldMkLst>
        <pc:spChg chg="mod">
          <ac:chgData name="Pereira, Rafael" userId="8e7a62db-6d3f-426c-a526-73ab2eb50c10" providerId="ADAL" clId="{77ECF7C0-3571-42B3-AEF5-94324BE9F028}" dt="2023-12-26T18:36:10.165" v="2852" actId="790"/>
          <ac:spMkLst>
            <pc:docMk/>
            <pc:sldMk cId="2562493190" sldId="518"/>
            <ac:spMk id="9" creationId="{693C8A57-418B-7CCA-C245-C32C3947EA4E}"/>
          </ac:spMkLst>
        </pc:spChg>
        <pc:picChg chg="add mod">
          <ac:chgData name="Pereira, Rafael" userId="8e7a62db-6d3f-426c-a526-73ab2eb50c10" providerId="ADAL" clId="{77ECF7C0-3571-42B3-AEF5-94324BE9F028}" dt="2023-12-26T18:29:47.783" v="2641" actId="1076"/>
          <ac:picMkLst>
            <pc:docMk/>
            <pc:sldMk cId="2562493190" sldId="518"/>
            <ac:picMk id="10" creationId="{F69336E5-83C0-F931-3A63-6AA776DCB9D0}"/>
          </ac:picMkLst>
        </pc:picChg>
        <pc:cxnChg chg="mod">
          <ac:chgData name="Pereira, Rafael" userId="8e7a62db-6d3f-426c-a526-73ab2eb50c10" providerId="ADAL" clId="{77ECF7C0-3571-42B3-AEF5-94324BE9F028}" dt="2023-12-26T18:27:22.488" v="2630" actId="1076"/>
          <ac:cxnSpMkLst>
            <pc:docMk/>
            <pc:sldMk cId="2562493190" sldId="518"/>
            <ac:cxnSpMk id="8" creationId="{A80262E9-C735-A131-EE15-360EBEFD6D1D}"/>
          </ac:cxnSpMkLst>
        </pc:cxnChg>
      </pc:sldChg>
      <pc:sldChg chg="addSp delSp modSp add mod">
        <pc:chgData name="Pereira, Rafael" userId="8e7a62db-6d3f-426c-a526-73ab2eb50c10" providerId="ADAL" clId="{77ECF7C0-3571-42B3-AEF5-94324BE9F028}" dt="2023-12-27T11:42:39.913" v="4140" actId="20577"/>
        <pc:sldMkLst>
          <pc:docMk/>
          <pc:sldMk cId="2296796920" sldId="519"/>
        </pc:sldMkLst>
        <pc:spChg chg="del">
          <ac:chgData name="Pereira, Rafael" userId="8e7a62db-6d3f-426c-a526-73ab2eb50c10" providerId="ADAL" clId="{77ECF7C0-3571-42B3-AEF5-94324BE9F028}" dt="2023-12-26T18:31:40.119" v="2658" actId="478"/>
          <ac:spMkLst>
            <pc:docMk/>
            <pc:sldMk cId="2296796920" sldId="519"/>
            <ac:spMk id="9" creationId="{693C8A57-418B-7CCA-C245-C32C3947EA4E}"/>
          </ac:spMkLst>
        </pc:spChg>
        <pc:spChg chg="add del mod">
          <ac:chgData name="Pereira, Rafael" userId="8e7a62db-6d3f-426c-a526-73ab2eb50c10" providerId="ADAL" clId="{77ECF7C0-3571-42B3-AEF5-94324BE9F028}" dt="2023-12-26T18:31:42.363" v="2659" actId="478"/>
          <ac:spMkLst>
            <pc:docMk/>
            <pc:sldMk cId="2296796920" sldId="519"/>
            <ac:spMk id="13" creationId="{3601920D-AF40-F7DC-B3FC-82B605960459}"/>
          </ac:spMkLst>
        </pc:spChg>
        <pc:spChg chg="add mod">
          <ac:chgData name="Pereira, Rafael" userId="8e7a62db-6d3f-426c-a526-73ab2eb50c10" providerId="ADAL" clId="{77ECF7C0-3571-42B3-AEF5-94324BE9F028}" dt="2023-12-27T11:42:39.913" v="4140" actId="20577"/>
          <ac:spMkLst>
            <pc:docMk/>
            <pc:sldMk cId="2296796920" sldId="519"/>
            <ac:spMk id="14" creationId="{1B7DE87F-16D3-E6DD-4BFD-D548A189DE8E}"/>
          </ac:spMkLst>
        </pc:spChg>
        <pc:picChg chg="del">
          <ac:chgData name="Pereira, Rafael" userId="8e7a62db-6d3f-426c-a526-73ab2eb50c10" providerId="ADAL" clId="{77ECF7C0-3571-42B3-AEF5-94324BE9F028}" dt="2023-12-26T18:30:34.535" v="2644" actId="478"/>
          <ac:picMkLst>
            <pc:docMk/>
            <pc:sldMk cId="2296796920" sldId="519"/>
            <ac:picMk id="7" creationId="{7E8C1784-BDB6-D36E-5635-DFCE7A08EED8}"/>
          </ac:picMkLst>
        </pc:picChg>
        <pc:picChg chg="del">
          <ac:chgData name="Pereira, Rafael" userId="8e7a62db-6d3f-426c-a526-73ab2eb50c10" providerId="ADAL" clId="{77ECF7C0-3571-42B3-AEF5-94324BE9F028}" dt="2023-12-26T18:30:34.128" v="2643" actId="478"/>
          <ac:picMkLst>
            <pc:docMk/>
            <pc:sldMk cId="2296796920" sldId="519"/>
            <ac:picMk id="10" creationId="{F69336E5-83C0-F931-3A63-6AA776DCB9D0}"/>
          </ac:picMkLst>
        </pc:picChg>
        <pc:picChg chg="add mod ord modCrop">
          <ac:chgData name="Pereira, Rafael" userId="8e7a62db-6d3f-426c-a526-73ab2eb50c10" providerId="ADAL" clId="{77ECF7C0-3571-42B3-AEF5-94324BE9F028}" dt="2023-12-26T18:30:57.267" v="2652" actId="14100"/>
          <ac:picMkLst>
            <pc:docMk/>
            <pc:sldMk cId="2296796920" sldId="519"/>
            <ac:picMk id="11" creationId="{4BF993B1-49FD-D126-B93D-A79F4072AB3D}"/>
          </ac:picMkLst>
        </pc:picChg>
        <pc:cxnChg chg="del">
          <ac:chgData name="Pereira, Rafael" userId="8e7a62db-6d3f-426c-a526-73ab2eb50c10" providerId="ADAL" clId="{77ECF7C0-3571-42B3-AEF5-94324BE9F028}" dt="2023-12-26T18:30:40.724" v="2647" actId="478"/>
          <ac:cxnSpMkLst>
            <pc:docMk/>
            <pc:sldMk cId="2296796920" sldId="519"/>
            <ac:cxnSpMk id="8" creationId="{A80262E9-C735-A131-EE15-360EBEFD6D1D}"/>
          </ac:cxnSpMkLst>
        </pc:cxnChg>
      </pc:sldChg>
      <pc:sldChg chg="addSp delSp modSp add del mod">
        <pc:chgData name="Pereira, Rafael" userId="8e7a62db-6d3f-426c-a526-73ab2eb50c10" providerId="ADAL" clId="{77ECF7C0-3571-42B3-AEF5-94324BE9F028}" dt="2023-12-26T18:44:04.400" v="2904" actId="47"/>
        <pc:sldMkLst>
          <pc:docMk/>
          <pc:sldMk cId="3399547707" sldId="520"/>
        </pc:sldMkLst>
        <pc:spChg chg="add del mod">
          <ac:chgData name="Pereira, Rafael" userId="8e7a62db-6d3f-426c-a526-73ab2eb50c10" providerId="ADAL" clId="{77ECF7C0-3571-42B3-AEF5-94324BE9F028}" dt="2023-12-26T18:43:16.327" v="2889" actId="478"/>
          <ac:spMkLst>
            <pc:docMk/>
            <pc:sldMk cId="3399547707" sldId="520"/>
            <ac:spMk id="7" creationId="{3E7F1FE7-CBB7-1B5E-74FE-D676E0861A35}"/>
          </ac:spMkLst>
        </pc:spChg>
        <pc:spChg chg="add mod">
          <ac:chgData name="Pereira, Rafael" userId="8e7a62db-6d3f-426c-a526-73ab2eb50c10" providerId="ADAL" clId="{77ECF7C0-3571-42B3-AEF5-94324BE9F028}" dt="2023-12-26T18:44:02.444" v="2903" actId="6549"/>
          <ac:spMkLst>
            <pc:docMk/>
            <pc:sldMk cId="3399547707" sldId="520"/>
            <ac:spMk id="10" creationId="{9C8E004F-6EED-A801-D88C-0F519F49F522}"/>
          </ac:spMkLst>
        </pc:spChg>
        <pc:spChg chg="del">
          <ac:chgData name="Pereira, Rafael" userId="8e7a62db-6d3f-426c-a526-73ab2eb50c10" providerId="ADAL" clId="{77ECF7C0-3571-42B3-AEF5-94324BE9F028}" dt="2023-12-26T18:43:14.415" v="2888" actId="478"/>
          <ac:spMkLst>
            <pc:docMk/>
            <pc:sldMk cId="3399547707" sldId="520"/>
            <ac:spMk id="14" creationId="{1B7DE87F-16D3-E6DD-4BFD-D548A189DE8E}"/>
          </ac:spMkLst>
        </pc:spChg>
        <pc:picChg chg="add mod modCrop">
          <ac:chgData name="Pereira, Rafael" userId="8e7a62db-6d3f-426c-a526-73ab2eb50c10" providerId="ADAL" clId="{77ECF7C0-3571-42B3-AEF5-94324BE9F028}" dt="2023-12-26T18:43:58.890" v="2902" actId="1076"/>
          <ac:picMkLst>
            <pc:docMk/>
            <pc:sldMk cId="3399547707" sldId="520"/>
            <ac:picMk id="9" creationId="{595371DE-8090-DD43-72EB-CED6ACD86EE0}"/>
          </ac:picMkLst>
        </pc:picChg>
        <pc:picChg chg="del">
          <ac:chgData name="Pereira, Rafael" userId="8e7a62db-6d3f-426c-a526-73ab2eb50c10" providerId="ADAL" clId="{77ECF7C0-3571-42B3-AEF5-94324BE9F028}" dt="2023-12-26T18:43:12.699" v="2887" actId="478"/>
          <ac:picMkLst>
            <pc:docMk/>
            <pc:sldMk cId="3399547707" sldId="520"/>
            <ac:picMk id="11" creationId="{4BF993B1-49FD-D126-B93D-A79F4072AB3D}"/>
          </ac:picMkLst>
        </pc:picChg>
      </pc:sldChg>
      <pc:sldChg chg="add del">
        <pc:chgData name="Pereira, Rafael" userId="8e7a62db-6d3f-426c-a526-73ab2eb50c10" providerId="ADAL" clId="{77ECF7C0-3571-42B3-AEF5-94324BE9F028}" dt="2023-12-26T18:49:25.763" v="3403" actId="47"/>
        <pc:sldMkLst>
          <pc:docMk/>
          <pc:sldMk cId="4111711592" sldId="520"/>
        </pc:sldMkLst>
      </pc:sldChg>
      <pc:sldChg chg="addSp modSp add mod">
        <pc:chgData name="Pereira, Rafael" userId="8e7a62db-6d3f-426c-a526-73ab2eb50c10" providerId="ADAL" clId="{77ECF7C0-3571-42B3-AEF5-94324BE9F028}" dt="2023-12-27T11:45:24.010" v="4162" actId="114"/>
        <pc:sldMkLst>
          <pc:docMk/>
          <pc:sldMk cId="1530805742" sldId="521"/>
        </pc:sldMkLst>
        <pc:spChg chg="mod">
          <ac:chgData name="Pereira, Rafael" userId="8e7a62db-6d3f-426c-a526-73ab2eb50c10" providerId="ADAL" clId="{77ECF7C0-3571-42B3-AEF5-94324BE9F028}" dt="2023-12-27T11:45:24.010" v="4162" actId="114"/>
          <ac:spMkLst>
            <pc:docMk/>
            <pc:sldMk cId="1530805742" sldId="521"/>
            <ac:spMk id="9" creationId="{693C8A57-418B-7CCA-C245-C32C3947EA4E}"/>
          </ac:spMkLst>
        </pc:spChg>
        <pc:spChg chg="add mod">
          <ac:chgData name="Pereira, Rafael" userId="8e7a62db-6d3f-426c-a526-73ab2eb50c10" providerId="ADAL" clId="{77ECF7C0-3571-42B3-AEF5-94324BE9F028}" dt="2023-12-26T20:01:01.269" v="3478" actId="14100"/>
          <ac:spMkLst>
            <pc:docMk/>
            <pc:sldMk cId="1530805742" sldId="521"/>
            <ac:spMk id="14" creationId="{1E3F0FEE-9E0D-D78A-3B67-9A9476CC1BCE}"/>
          </ac:spMkLst>
        </pc:spChg>
        <pc:picChg chg="add mod">
          <ac:chgData name="Pereira, Rafael" userId="8e7a62db-6d3f-426c-a526-73ab2eb50c10" providerId="ADAL" clId="{77ECF7C0-3571-42B3-AEF5-94324BE9F028}" dt="2023-12-26T19:59:24.802" v="3440"/>
          <ac:picMkLst>
            <pc:docMk/>
            <pc:sldMk cId="1530805742" sldId="521"/>
            <ac:picMk id="2" creationId="{537962DE-1CE8-2316-8A16-ACB7257E9685}"/>
          </ac:picMkLst>
        </pc:picChg>
        <pc:picChg chg="add mod modCrop">
          <ac:chgData name="Pereira, Rafael" userId="8e7a62db-6d3f-426c-a526-73ab2eb50c10" providerId="ADAL" clId="{77ECF7C0-3571-42B3-AEF5-94324BE9F028}" dt="2023-12-26T20:00:43.944" v="3475" actId="14100"/>
          <ac:picMkLst>
            <pc:docMk/>
            <pc:sldMk cId="1530805742" sldId="521"/>
            <ac:picMk id="13" creationId="{5FD623FF-98C4-623A-3582-33C3DC5C17F0}"/>
          </ac:picMkLst>
        </pc:picChg>
        <pc:cxnChg chg="add mod">
          <ac:chgData name="Pereira, Rafael" userId="8e7a62db-6d3f-426c-a526-73ab2eb50c10" providerId="ADAL" clId="{77ECF7C0-3571-42B3-AEF5-94324BE9F028}" dt="2023-12-26T20:00:03.696" v="3470" actId="1038"/>
          <ac:cxnSpMkLst>
            <pc:docMk/>
            <pc:sldMk cId="1530805742" sldId="521"/>
            <ac:cxnSpMk id="7" creationId="{021DD92E-BE52-9135-ECC9-2A2696CA1F22}"/>
          </ac:cxnSpMkLst>
        </pc:cxnChg>
      </pc:sldChg>
      <pc:sldChg chg="addSp delSp modSp add mod">
        <pc:chgData name="Pereira, Rafael" userId="8e7a62db-6d3f-426c-a526-73ab2eb50c10" providerId="ADAL" clId="{77ECF7C0-3571-42B3-AEF5-94324BE9F028}" dt="2023-12-27T12:12:01.966" v="4484" actId="20577"/>
        <pc:sldMkLst>
          <pc:docMk/>
          <pc:sldMk cId="206948670" sldId="522"/>
        </pc:sldMkLst>
        <pc:spChg chg="mod">
          <ac:chgData name="Pereira, Rafael" userId="8e7a62db-6d3f-426c-a526-73ab2eb50c10" providerId="ADAL" clId="{77ECF7C0-3571-42B3-AEF5-94324BE9F028}" dt="2023-12-27T12:12:01.966" v="4484" actId="20577"/>
          <ac:spMkLst>
            <pc:docMk/>
            <pc:sldMk cId="206948670" sldId="522"/>
            <ac:spMk id="9" creationId="{693C8A57-418B-7CCA-C245-C32C3947EA4E}"/>
          </ac:spMkLst>
        </pc:spChg>
        <pc:spChg chg="add mod">
          <ac:chgData name="Pereira, Rafael" userId="8e7a62db-6d3f-426c-a526-73ab2eb50c10" providerId="ADAL" clId="{77ECF7C0-3571-42B3-AEF5-94324BE9F028}" dt="2023-12-26T20:06:47.839" v="3519" actId="14100"/>
          <ac:spMkLst>
            <pc:docMk/>
            <pc:sldMk cId="206948670" sldId="522"/>
            <ac:spMk id="13" creationId="{6ED56BBB-AC7B-72C7-EC13-6A7A870C77D2}"/>
          </ac:spMkLst>
        </pc:spChg>
        <pc:spChg chg="add del mod">
          <ac:chgData name="Pereira, Rafael" userId="8e7a62db-6d3f-426c-a526-73ab2eb50c10" providerId="ADAL" clId="{77ECF7C0-3571-42B3-AEF5-94324BE9F028}" dt="2023-12-27T11:38:08.345" v="4052" actId="21"/>
          <ac:spMkLst>
            <pc:docMk/>
            <pc:sldMk cId="206948670" sldId="522"/>
            <ac:spMk id="14" creationId="{302E3890-F090-6E29-C2A8-F69010FE63E6}"/>
          </ac:spMkLst>
        </pc:spChg>
        <pc:picChg chg="add del mod modCrop">
          <ac:chgData name="Pereira, Rafael" userId="8e7a62db-6d3f-426c-a526-73ab2eb50c10" providerId="ADAL" clId="{77ECF7C0-3571-42B3-AEF5-94324BE9F028}" dt="2023-12-26T20:04:38.428" v="3489" actId="478"/>
          <ac:picMkLst>
            <pc:docMk/>
            <pc:sldMk cId="206948670" sldId="522"/>
            <ac:picMk id="7" creationId="{D47BA919-C0D9-B142-A71A-8968BE62B1D5}"/>
          </ac:picMkLst>
        </pc:picChg>
        <pc:picChg chg="add mod modCrop">
          <ac:chgData name="Pereira, Rafael" userId="8e7a62db-6d3f-426c-a526-73ab2eb50c10" providerId="ADAL" clId="{77ECF7C0-3571-42B3-AEF5-94324BE9F028}" dt="2023-12-26T20:05:13.580" v="3494" actId="1076"/>
          <ac:picMkLst>
            <pc:docMk/>
            <pc:sldMk cId="206948670" sldId="522"/>
            <ac:picMk id="10" creationId="{6972EA12-50C6-145C-7BA5-ECB4608A08C8}"/>
          </ac:picMkLst>
        </pc:picChg>
        <pc:picChg chg="add mod">
          <ac:chgData name="Pereira, Rafael" userId="8e7a62db-6d3f-426c-a526-73ab2eb50c10" providerId="ADAL" clId="{77ECF7C0-3571-42B3-AEF5-94324BE9F028}" dt="2023-12-26T20:05:09.699" v="3493" actId="14100"/>
          <ac:picMkLst>
            <pc:docMk/>
            <pc:sldMk cId="206948670" sldId="522"/>
            <ac:picMk id="12" creationId="{B8E765B1-05DF-2B52-B3E5-082FD860597F}"/>
          </ac:picMkLst>
        </pc:picChg>
      </pc:sldChg>
      <pc:sldChg chg="addSp delSp modSp add mod">
        <pc:chgData name="Pereira, Rafael" userId="8e7a62db-6d3f-426c-a526-73ab2eb50c10" providerId="ADAL" clId="{77ECF7C0-3571-42B3-AEF5-94324BE9F028}" dt="2023-12-28T14:08:49.922" v="4512" actId="20577"/>
        <pc:sldMkLst>
          <pc:docMk/>
          <pc:sldMk cId="865777779" sldId="523"/>
        </pc:sldMkLst>
        <pc:spChg chg="mod">
          <ac:chgData name="Pereira, Rafael" userId="8e7a62db-6d3f-426c-a526-73ab2eb50c10" providerId="ADAL" clId="{77ECF7C0-3571-42B3-AEF5-94324BE9F028}" dt="2023-12-28T14:08:49.922" v="4512" actId="20577"/>
          <ac:spMkLst>
            <pc:docMk/>
            <pc:sldMk cId="865777779" sldId="523"/>
            <ac:spMk id="9" creationId="{693C8A57-418B-7CCA-C245-C32C3947EA4E}"/>
          </ac:spMkLst>
        </pc:spChg>
        <pc:spChg chg="del">
          <ac:chgData name="Pereira, Rafael" userId="8e7a62db-6d3f-426c-a526-73ab2eb50c10" providerId="ADAL" clId="{77ECF7C0-3571-42B3-AEF5-94324BE9F028}" dt="2023-12-26T20:24:27.918" v="3569" actId="478"/>
          <ac:spMkLst>
            <pc:docMk/>
            <pc:sldMk cId="865777779" sldId="523"/>
            <ac:spMk id="13" creationId="{6ED56BBB-AC7B-72C7-EC13-6A7A870C77D2}"/>
          </ac:spMkLst>
        </pc:spChg>
        <pc:spChg chg="del">
          <ac:chgData name="Pereira, Rafael" userId="8e7a62db-6d3f-426c-a526-73ab2eb50c10" providerId="ADAL" clId="{77ECF7C0-3571-42B3-AEF5-94324BE9F028}" dt="2023-12-26T20:24:30.519" v="3571" actId="478"/>
          <ac:spMkLst>
            <pc:docMk/>
            <pc:sldMk cId="865777779" sldId="523"/>
            <ac:spMk id="14" creationId="{302E3890-F090-6E29-C2A8-F69010FE63E6}"/>
          </ac:spMkLst>
        </pc:spChg>
        <pc:picChg chg="add mod modCrop">
          <ac:chgData name="Pereira, Rafael" userId="8e7a62db-6d3f-426c-a526-73ab2eb50c10" providerId="ADAL" clId="{77ECF7C0-3571-42B3-AEF5-94324BE9F028}" dt="2023-12-26T20:30:04.094" v="3576" actId="14100"/>
          <ac:picMkLst>
            <pc:docMk/>
            <pc:sldMk cId="865777779" sldId="523"/>
            <ac:picMk id="7" creationId="{61A1EE63-D3B9-41D0-3F08-7806857F5575}"/>
          </ac:picMkLst>
        </pc:picChg>
        <pc:picChg chg="del">
          <ac:chgData name="Pereira, Rafael" userId="8e7a62db-6d3f-426c-a526-73ab2eb50c10" providerId="ADAL" clId="{77ECF7C0-3571-42B3-AEF5-94324BE9F028}" dt="2023-12-26T20:24:26.816" v="3568" actId="478"/>
          <ac:picMkLst>
            <pc:docMk/>
            <pc:sldMk cId="865777779" sldId="523"/>
            <ac:picMk id="10" creationId="{6972EA12-50C6-145C-7BA5-ECB4608A08C8}"/>
          </ac:picMkLst>
        </pc:picChg>
        <pc:picChg chg="del">
          <ac:chgData name="Pereira, Rafael" userId="8e7a62db-6d3f-426c-a526-73ab2eb50c10" providerId="ADAL" clId="{77ECF7C0-3571-42B3-AEF5-94324BE9F028}" dt="2023-12-26T20:24:28.515" v="3570" actId="478"/>
          <ac:picMkLst>
            <pc:docMk/>
            <pc:sldMk cId="865777779" sldId="523"/>
            <ac:picMk id="12" creationId="{B8E765B1-05DF-2B52-B3E5-082FD860597F}"/>
          </ac:picMkLst>
        </pc:picChg>
        <pc:picChg chg="add del mod">
          <ac:chgData name="Pereira, Rafael" userId="8e7a62db-6d3f-426c-a526-73ab2eb50c10" providerId="ADAL" clId="{77ECF7C0-3571-42B3-AEF5-94324BE9F028}" dt="2023-12-26T20:33:43.902" v="3806" actId="478"/>
          <ac:picMkLst>
            <pc:docMk/>
            <pc:sldMk cId="865777779" sldId="523"/>
            <ac:picMk id="15" creationId="{522ED423-3D55-70BE-E305-4CEEC20351A1}"/>
          </ac:picMkLst>
        </pc:picChg>
        <pc:picChg chg="add mod ord">
          <ac:chgData name="Pereira, Rafael" userId="8e7a62db-6d3f-426c-a526-73ab2eb50c10" providerId="ADAL" clId="{77ECF7C0-3571-42B3-AEF5-94324BE9F028}" dt="2023-12-26T20:34:06.632" v="3811" actId="1076"/>
          <ac:picMkLst>
            <pc:docMk/>
            <pc:sldMk cId="865777779" sldId="523"/>
            <ac:picMk id="17" creationId="{7ADAD975-5C56-7CDF-E53C-35C6CD5D7E3B}"/>
          </ac:picMkLst>
        </pc:picChg>
        <pc:picChg chg="add mod">
          <ac:chgData name="Pereira, Rafael" userId="8e7a62db-6d3f-426c-a526-73ab2eb50c10" providerId="ADAL" clId="{77ECF7C0-3571-42B3-AEF5-94324BE9F028}" dt="2023-12-26T20:34:02.511" v="3809" actId="1076"/>
          <ac:picMkLst>
            <pc:docMk/>
            <pc:sldMk cId="865777779" sldId="523"/>
            <ac:picMk id="19" creationId="{FE91DC69-6E53-CAAF-9772-7BDA50C2E442}"/>
          </ac:picMkLst>
        </pc:picChg>
        <pc:picChg chg="add mod modCrop">
          <ac:chgData name="Pereira, Rafael" userId="8e7a62db-6d3f-426c-a526-73ab2eb50c10" providerId="ADAL" clId="{77ECF7C0-3571-42B3-AEF5-94324BE9F028}" dt="2023-12-26T20:34:32.322" v="3817" actId="1076"/>
          <ac:picMkLst>
            <pc:docMk/>
            <pc:sldMk cId="865777779" sldId="523"/>
            <ac:picMk id="21" creationId="{AD8D018B-9999-390B-4A49-0239D7546D37}"/>
          </ac:picMkLst>
        </pc:picChg>
        <pc:cxnChg chg="add mod">
          <ac:chgData name="Pereira, Rafael" userId="8e7a62db-6d3f-426c-a526-73ab2eb50c10" providerId="ADAL" clId="{77ECF7C0-3571-42B3-AEF5-94324BE9F028}" dt="2023-12-26T20:30:31.699" v="3583" actId="692"/>
          <ac:cxnSpMkLst>
            <pc:docMk/>
            <pc:sldMk cId="865777779" sldId="523"/>
            <ac:cxnSpMk id="8" creationId="{6B16F9F1-E7BB-FD8A-EC72-B9D37E14A2F8}"/>
          </ac:cxnSpMkLst>
        </pc:cxnChg>
      </pc:sldChg>
      <pc:sldChg chg="del">
        <pc:chgData name="Pereira, Rafael" userId="8e7a62db-6d3f-426c-a526-73ab2eb50c10" providerId="ADAL" clId="{77ECF7C0-3571-42B3-AEF5-94324BE9F028}" dt="2023-12-26T17:54:01.203" v="400" actId="47"/>
        <pc:sldMkLst>
          <pc:docMk/>
          <pc:sldMk cId="1482497405" sldId="11235"/>
        </pc:sldMkLst>
      </pc:sldChg>
      <pc:sldChg chg="del">
        <pc:chgData name="Pereira, Rafael" userId="8e7a62db-6d3f-426c-a526-73ab2eb50c10" providerId="ADAL" clId="{77ECF7C0-3571-42B3-AEF5-94324BE9F028}" dt="2023-12-26T17:53:29.420" v="382" actId="47"/>
        <pc:sldMkLst>
          <pc:docMk/>
          <pc:sldMk cId="2031065983" sldId="11266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2814744518" sldId="11269"/>
        </pc:sldMkLst>
      </pc:sldChg>
      <pc:sldChg chg="del">
        <pc:chgData name="Pereira, Rafael" userId="8e7a62db-6d3f-426c-a526-73ab2eb50c10" providerId="ADAL" clId="{77ECF7C0-3571-42B3-AEF5-94324BE9F028}" dt="2023-12-26T17:54:01.203" v="400" actId="47"/>
        <pc:sldMkLst>
          <pc:docMk/>
          <pc:sldMk cId="2698718973" sldId="2145705693"/>
        </pc:sldMkLst>
      </pc:sldChg>
      <pc:sldChg chg="del">
        <pc:chgData name="Pereira, Rafael" userId="8e7a62db-6d3f-426c-a526-73ab2eb50c10" providerId="ADAL" clId="{77ECF7C0-3571-42B3-AEF5-94324BE9F028}" dt="2023-12-26T17:54:01.203" v="400" actId="47"/>
        <pc:sldMkLst>
          <pc:docMk/>
          <pc:sldMk cId="3194233144" sldId="2145705694"/>
        </pc:sldMkLst>
      </pc:sldChg>
      <pc:sldChg chg="del">
        <pc:chgData name="Pereira, Rafael" userId="8e7a62db-6d3f-426c-a526-73ab2eb50c10" providerId="ADAL" clId="{77ECF7C0-3571-42B3-AEF5-94324BE9F028}" dt="2023-12-26T17:54:01.203" v="400" actId="47"/>
        <pc:sldMkLst>
          <pc:docMk/>
          <pc:sldMk cId="603185870" sldId="2145705695"/>
        </pc:sldMkLst>
      </pc:sldChg>
      <pc:sldChg chg="delSp 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4266921869" sldId="2145705696"/>
        </pc:sldMkLst>
        <pc:spChg chg="del">
          <ac:chgData name="Pereira, Rafael" userId="8e7a62db-6d3f-426c-a526-73ab2eb50c10" providerId="ADAL" clId="{77ECF7C0-3571-42B3-AEF5-94324BE9F028}" dt="2023-12-26T17:53:33.292" v="383" actId="478"/>
          <ac:spMkLst>
            <pc:docMk/>
            <pc:sldMk cId="4266921869" sldId="2145705696"/>
            <ac:spMk id="2" creationId="{28B06B7C-28AD-2997-8DB1-3DC2EA668B35}"/>
          </ac:spMkLst>
        </pc:spChg>
        <pc:spChg chg="del">
          <ac:chgData name="Pereira, Rafael" userId="8e7a62db-6d3f-426c-a526-73ab2eb50c10" providerId="ADAL" clId="{77ECF7C0-3571-42B3-AEF5-94324BE9F028}" dt="2023-12-26T17:53:33.292" v="383" actId="478"/>
          <ac:spMkLst>
            <pc:docMk/>
            <pc:sldMk cId="4266921869" sldId="2145705696"/>
            <ac:spMk id="8" creationId="{E142627F-05A1-C4D7-FDC7-BBC52EA9A460}"/>
          </ac:spMkLst>
        </pc:spChg>
        <pc:spChg chg="del">
          <ac:chgData name="Pereira, Rafael" userId="8e7a62db-6d3f-426c-a526-73ab2eb50c10" providerId="ADAL" clId="{77ECF7C0-3571-42B3-AEF5-94324BE9F028}" dt="2023-12-26T17:53:33.292" v="383" actId="478"/>
          <ac:spMkLst>
            <pc:docMk/>
            <pc:sldMk cId="4266921869" sldId="2145705696"/>
            <ac:spMk id="13" creationId="{4A2FC311-383D-5BAD-A7A8-346355AA7779}"/>
          </ac:spMkLst>
        </pc:spChg>
        <pc:spChg chg="del">
          <ac:chgData name="Pereira, Rafael" userId="8e7a62db-6d3f-426c-a526-73ab2eb50c10" providerId="ADAL" clId="{77ECF7C0-3571-42B3-AEF5-94324BE9F028}" dt="2023-12-26T17:53:33.292" v="383" actId="478"/>
          <ac:spMkLst>
            <pc:docMk/>
            <pc:sldMk cId="4266921869" sldId="2145705696"/>
            <ac:spMk id="14" creationId="{187BCFFC-66A3-BB8A-FE19-8BFAB2CA32A3}"/>
          </ac:spMkLst>
        </pc:spChg>
        <pc:spChg chg="del">
          <ac:chgData name="Pereira, Rafael" userId="8e7a62db-6d3f-426c-a526-73ab2eb50c10" providerId="ADAL" clId="{77ECF7C0-3571-42B3-AEF5-94324BE9F028}" dt="2023-12-26T17:53:33.292" v="383" actId="478"/>
          <ac:spMkLst>
            <pc:docMk/>
            <pc:sldMk cId="4266921869" sldId="2145705696"/>
            <ac:spMk id="15" creationId="{86808F76-C987-8264-0551-35B2D9ABB26F}"/>
          </ac:spMkLst>
        </pc:spChg>
        <pc:picChg chg="del">
          <ac:chgData name="Pereira, Rafael" userId="8e7a62db-6d3f-426c-a526-73ab2eb50c10" providerId="ADAL" clId="{77ECF7C0-3571-42B3-AEF5-94324BE9F028}" dt="2023-12-26T17:53:33.292" v="383" actId="478"/>
          <ac:picMkLst>
            <pc:docMk/>
            <pc:sldMk cId="4266921869" sldId="2145705696"/>
            <ac:picMk id="7" creationId="{02B001A1-D2B2-C0B7-5906-5AB9AC2FC94F}"/>
          </ac:picMkLst>
        </pc:picChg>
        <pc:picChg chg="del">
          <ac:chgData name="Pereira, Rafael" userId="8e7a62db-6d3f-426c-a526-73ab2eb50c10" providerId="ADAL" clId="{77ECF7C0-3571-42B3-AEF5-94324BE9F028}" dt="2023-12-26T17:53:33.292" v="383" actId="478"/>
          <ac:picMkLst>
            <pc:docMk/>
            <pc:sldMk cId="4266921869" sldId="2145705696"/>
            <ac:picMk id="12" creationId="{878A3460-228D-0733-7352-FC3F7588C031}"/>
          </ac:picMkLst>
        </pc:picChg>
        <pc:picChg chg="del">
          <ac:chgData name="Pereira, Rafael" userId="8e7a62db-6d3f-426c-a526-73ab2eb50c10" providerId="ADAL" clId="{77ECF7C0-3571-42B3-AEF5-94324BE9F028}" dt="2023-12-26T17:53:33.292" v="383" actId="478"/>
          <ac:picMkLst>
            <pc:docMk/>
            <pc:sldMk cId="4266921869" sldId="2145705696"/>
            <ac:picMk id="1026" creationId="{20D65DD3-F2BC-9889-E0C7-746485EA249C}"/>
          </ac:picMkLst>
        </pc:picChg>
        <pc:picChg chg="del">
          <ac:chgData name="Pereira, Rafael" userId="8e7a62db-6d3f-426c-a526-73ab2eb50c10" providerId="ADAL" clId="{77ECF7C0-3571-42B3-AEF5-94324BE9F028}" dt="2023-12-26T17:53:33.292" v="383" actId="478"/>
          <ac:picMkLst>
            <pc:docMk/>
            <pc:sldMk cId="4266921869" sldId="2145705696"/>
            <ac:picMk id="1028" creationId="{1DFFB49A-53C8-EEB8-71D6-9F12A9EDA3E8}"/>
          </ac:picMkLst>
        </pc:picChg>
        <pc:picChg chg="del">
          <ac:chgData name="Pereira, Rafael" userId="8e7a62db-6d3f-426c-a526-73ab2eb50c10" providerId="ADAL" clId="{77ECF7C0-3571-42B3-AEF5-94324BE9F028}" dt="2023-12-26T17:53:33.292" v="383" actId="478"/>
          <ac:picMkLst>
            <pc:docMk/>
            <pc:sldMk cId="4266921869" sldId="2145705696"/>
            <ac:picMk id="1036" creationId="{4F4336F5-077D-6A2B-0FBC-D35D9E81B9A4}"/>
          </ac:picMkLst>
        </pc:picChg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131600195" sldId="2145705697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1440612204" sldId="2145705698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2966746175" sldId="2145705699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1548949913" sldId="2145705700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4189468323" sldId="2145705701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3422804935" sldId="2145705703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2256529604" sldId="2145705704"/>
        </pc:sldMkLst>
      </pc:sldChg>
      <pc:sldChg chg="del">
        <pc:chgData name="Pereira, Rafael" userId="8e7a62db-6d3f-426c-a526-73ab2eb50c10" providerId="ADAL" clId="{77ECF7C0-3571-42B3-AEF5-94324BE9F028}" dt="2023-12-26T17:54:01.203" v="400" actId="47"/>
        <pc:sldMkLst>
          <pc:docMk/>
          <pc:sldMk cId="3439693687" sldId="2145705705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1948588899" sldId="2145705706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1035499915" sldId="2145705707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4001779513" sldId="2145705708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3488757709" sldId="2145705709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3552421645" sldId="2145705710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1705240988" sldId="2145705711"/>
        </pc:sldMkLst>
      </pc:sldChg>
      <pc:sldChg chg="add del">
        <pc:chgData name="Pereira, Rafael" userId="8e7a62db-6d3f-426c-a526-73ab2eb50c10" providerId="ADAL" clId="{77ECF7C0-3571-42B3-AEF5-94324BE9F028}" dt="2023-12-26T17:53:58.088" v="399" actId="47"/>
        <pc:sldMkLst>
          <pc:docMk/>
          <pc:sldMk cId="1876638948" sldId="2145705712"/>
        </pc:sldMkLst>
      </pc:sldChg>
      <pc:sldMasterChg chg="delSldLayout">
        <pc:chgData name="Pereira, Rafael" userId="8e7a62db-6d3f-426c-a526-73ab2eb50c10" providerId="ADAL" clId="{77ECF7C0-3571-42B3-AEF5-94324BE9F028}" dt="2023-12-26T17:54:01.203" v="400" actId="47"/>
        <pc:sldMasterMkLst>
          <pc:docMk/>
          <pc:sldMasterMk cId="839108957" sldId="2147483648"/>
        </pc:sldMasterMkLst>
        <pc:sldLayoutChg chg="del">
          <pc:chgData name="Pereira, Rafael" userId="8e7a62db-6d3f-426c-a526-73ab2eb50c10" providerId="ADAL" clId="{77ECF7C0-3571-42B3-AEF5-94324BE9F028}" dt="2023-12-26T17:54:01.203" v="400" actId="47"/>
          <pc:sldLayoutMkLst>
            <pc:docMk/>
            <pc:sldMasterMk cId="839108957" sldId="2147483648"/>
            <pc:sldLayoutMk cId="3879155688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0A283-426D-4AA1-8CEF-EE6E769BF3BE}" type="datetimeFigureOut">
              <a:rPr lang="de-DE" smtClean="0"/>
              <a:pPr/>
              <a:t>28.12.2023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8BD19-6678-4367-B9A6-1676CE4EC0B7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33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BD19-6678-4367-B9A6-1676CE4EC0B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722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37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58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35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71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41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59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46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07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01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2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 userDrawn="1"/>
        </p:nvSpPr>
        <p:spPr>
          <a:xfrm>
            <a:off x="179389" y="195262"/>
            <a:ext cx="8785225" cy="2736851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bIns="360000" rtlCol="0" anchor="b" anchorCtr="0"/>
          <a:lstStyle/>
          <a:p>
            <a:pPr algn="ctr"/>
            <a:r>
              <a:rPr lang="en-US" sz="1600" noProof="0" dirty="0" err="1">
                <a:solidFill>
                  <a:schemeClr val="bg1"/>
                </a:solidFill>
              </a:rPr>
              <a:t>Bitte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decken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Sie</a:t>
            </a:r>
            <a:r>
              <a:rPr lang="en-US" sz="1600" baseline="0" noProof="0" dirty="0">
                <a:solidFill>
                  <a:schemeClr val="bg1"/>
                </a:solidFill>
              </a:rPr>
              <a:t> die </a:t>
            </a:r>
            <a:r>
              <a:rPr lang="en-US" sz="1600" baseline="0" noProof="0" dirty="0" err="1">
                <a:solidFill>
                  <a:schemeClr val="bg1"/>
                </a:solidFill>
              </a:rPr>
              <a:t>schraffierte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Fläche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mit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einem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Bild</a:t>
            </a:r>
            <a:r>
              <a:rPr lang="en-US" sz="1600" baseline="0" noProof="0" dirty="0">
                <a:solidFill>
                  <a:schemeClr val="bg1"/>
                </a:solidFill>
              </a:rPr>
              <a:t> ab</a:t>
            </a:r>
            <a:r>
              <a:rPr lang="en-US" sz="1600" noProof="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>
                <a:solidFill>
                  <a:schemeClr val="bg1"/>
                </a:solidFill>
              </a:rPr>
              <a:t>Please cover</a:t>
            </a:r>
            <a:r>
              <a:rPr lang="en-US" sz="1600" baseline="0" noProof="0" dirty="0">
                <a:solidFill>
                  <a:schemeClr val="bg1"/>
                </a:solidFill>
              </a:rPr>
              <a:t> the shaded area with a picture</a:t>
            </a:r>
            <a:r>
              <a:rPr lang="en-US" sz="1600" noProof="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>
                <a:solidFill>
                  <a:schemeClr val="bg1"/>
                </a:solidFill>
              </a:rPr>
              <a:t>(24,4 x 7,6 cm)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8" y="3111810"/>
            <a:ext cx="8172141" cy="417600"/>
          </a:xfrm>
        </p:spPr>
        <p:txBody>
          <a:bodyPr tIns="0" rIns="0" bIns="0" anchor="t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3457410"/>
            <a:ext cx="8172140" cy="842532"/>
          </a:xfrm>
        </p:spPr>
        <p:txBody>
          <a:bodyPr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4299942"/>
            <a:ext cx="2628590" cy="367200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URL</a:t>
            </a:r>
          </a:p>
          <a:p>
            <a:pPr lvl="0"/>
            <a:endParaRPr lang="en-US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2" y="4299942"/>
            <a:ext cx="5075797" cy="367200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Division Naming</a:t>
            </a:r>
          </a:p>
          <a:p>
            <a:pPr lvl="0"/>
            <a:endParaRPr lang="en-US" noProof="0"/>
          </a:p>
        </p:txBody>
      </p:sp>
      <p:grpSp>
        <p:nvGrpSpPr>
          <p:cNvPr id="4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0" name="Textplatzhalt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0"/>
            <a:ext cx="2556593" cy="1310400"/>
          </a:xfrm>
          <a:blipFill>
            <a:blip r:embed="rId2" cstate="screen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/>
              <a:t>Das Quality Seal hat im Vordergrund zu stehen.</a:t>
            </a:r>
            <a:br>
              <a:rPr lang="en-US" noProof="0"/>
            </a:br>
            <a:r>
              <a:rPr lang="en-US" noProof="0"/>
              <a:t>Bitte ändern Sie nicht die Größe oder Position.</a:t>
            </a:r>
            <a:br>
              <a:rPr lang="en-US" noProof="0"/>
            </a:br>
            <a:r>
              <a:rPr lang="en-US" noProof="0"/>
              <a:t>The Quality Seal has to stay on top. </a:t>
            </a:r>
            <a:br>
              <a:rPr lang="en-US" noProof="0"/>
            </a:br>
            <a:r>
              <a:rPr lang="en-US" noProof="0"/>
              <a:t>Please do not change size or position.</a:t>
            </a:r>
          </a:p>
          <a:p>
            <a:pPr lvl="0"/>
            <a:endParaRPr lang="en-US" noProof="0"/>
          </a:p>
        </p:txBody>
      </p:sp>
      <p:sp>
        <p:nvSpPr>
          <p:cNvPr id="31" name="Rechteck 30"/>
          <p:cNvSpPr/>
          <p:nvPr userDrawn="1"/>
        </p:nvSpPr>
        <p:spPr>
          <a:xfrm>
            <a:off x="503548" y="-425554"/>
            <a:ext cx="8640452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46800" rIns="72000" bIns="46800" rtlCol="0" anchor="t" anchorCtr="0"/>
          <a:lstStyle/>
          <a:p>
            <a:r>
              <a:rPr lang="en-US" sz="900" noProof="0" dirty="0" err="1">
                <a:solidFill>
                  <a:schemeClr val="tx1"/>
                </a:solidFill>
              </a:rPr>
              <a:t>Wenn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Sie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ein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neues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Bild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einfügen</a:t>
            </a:r>
            <a:r>
              <a:rPr lang="en-US" sz="900" noProof="0" dirty="0">
                <a:solidFill>
                  <a:schemeClr val="tx1"/>
                </a:solidFill>
              </a:rPr>
              <a:t>: </a:t>
            </a:r>
            <a:r>
              <a:rPr lang="en-US" sz="900" noProof="0" dirty="0" err="1">
                <a:solidFill>
                  <a:schemeClr val="tx1"/>
                </a:solidFill>
              </a:rPr>
              <a:t>Klicken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Sie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mit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der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rechten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Maustaste</a:t>
            </a:r>
            <a:r>
              <a:rPr lang="en-US" sz="900" noProof="0" dirty="0">
                <a:solidFill>
                  <a:schemeClr val="tx1"/>
                </a:solidFill>
              </a:rPr>
              <a:t> auf das </a:t>
            </a:r>
            <a:r>
              <a:rPr lang="en-US" sz="900" noProof="0" dirty="0" err="1">
                <a:solidFill>
                  <a:schemeClr val="tx1"/>
                </a:solidFill>
              </a:rPr>
              <a:t>Bild</a:t>
            </a:r>
            <a:r>
              <a:rPr lang="en-US" sz="900" noProof="0" dirty="0">
                <a:solidFill>
                  <a:schemeClr val="tx1"/>
                </a:solidFill>
              </a:rPr>
              <a:t> und </a:t>
            </a:r>
            <a:r>
              <a:rPr lang="en-US" sz="900" noProof="0" dirty="0" err="1">
                <a:solidFill>
                  <a:schemeClr val="tx1"/>
                </a:solidFill>
              </a:rPr>
              <a:t>wählen</a:t>
            </a:r>
            <a:r>
              <a:rPr lang="en-US" sz="900" noProof="0" dirty="0">
                <a:solidFill>
                  <a:schemeClr val="tx1"/>
                </a:solidFill>
              </a:rPr>
              <a:t> „In den </a:t>
            </a:r>
            <a:r>
              <a:rPr lang="en-US" sz="900" noProof="0" dirty="0" err="1">
                <a:solidFill>
                  <a:schemeClr val="tx1"/>
                </a:solidFill>
              </a:rPr>
              <a:t>Hintergrund</a:t>
            </a:r>
            <a:r>
              <a:rPr lang="en-US" sz="900" noProof="0" dirty="0">
                <a:solidFill>
                  <a:schemeClr val="tx1"/>
                </a:solidFill>
              </a:rPr>
              <a:t>“, um das </a:t>
            </a:r>
            <a:r>
              <a:rPr lang="en-US" sz="900" noProof="0" dirty="0" err="1">
                <a:solidFill>
                  <a:schemeClr val="tx1"/>
                </a:solidFill>
              </a:rPr>
              <a:t>Bild</a:t>
            </a:r>
            <a:r>
              <a:rPr lang="en-US" sz="900" noProof="0" dirty="0">
                <a:solidFill>
                  <a:schemeClr val="tx1"/>
                </a:solidFill>
              </a:rPr>
              <a:t> hinter das Quality Seal </a:t>
            </a:r>
            <a:r>
              <a:rPr lang="en-US" sz="900" noProof="0" dirty="0" err="1">
                <a:solidFill>
                  <a:schemeClr val="tx1"/>
                </a:solidFill>
              </a:rPr>
              <a:t>zu</a:t>
            </a:r>
            <a:r>
              <a:rPr lang="en-US" sz="900" noProof="0" dirty="0">
                <a:solidFill>
                  <a:schemeClr val="tx1"/>
                </a:solidFill>
              </a:rPr>
              <a:t> </a:t>
            </a:r>
            <a:r>
              <a:rPr lang="en-US" sz="900" noProof="0" dirty="0" err="1">
                <a:solidFill>
                  <a:schemeClr val="tx1"/>
                </a:solidFill>
              </a:rPr>
              <a:t>bringen</a:t>
            </a:r>
            <a:r>
              <a:rPr lang="en-US" sz="900" noProof="0" dirty="0">
                <a:solidFill>
                  <a:schemeClr val="tx1"/>
                </a:solidFill>
              </a:rPr>
              <a:t>.</a:t>
            </a:r>
          </a:p>
          <a:p>
            <a:r>
              <a:rPr lang="en-US" sz="900" noProof="0" dirty="0">
                <a:solidFill>
                  <a:schemeClr val="tx1"/>
                </a:solidFill>
              </a:rPr>
              <a:t>If you insert a new picture: Right click on the picture and select “Send to the back” to position it behind the Quality Seal.</a:t>
            </a:r>
          </a:p>
        </p:txBody>
      </p:sp>
      <p:cxnSp>
        <p:nvCxnSpPr>
          <p:cNvPr id="32" name="Gerade Verbindung 31"/>
          <p:cNvCxnSpPr/>
          <p:nvPr userDrawn="1"/>
        </p:nvCxnSpPr>
        <p:spPr>
          <a:xfrm>
            <a:off x="503548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>
            <a:off x="3059832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>
          <a:xfrm rot="5400000">
            <a:off x="-103432" y="124348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5400000">
            <a:off x="-113608" y="-6692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32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7788"/>
            <a:ext cx="414020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6926" y="1347788"/>
            <a:ext cx="4141788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9" y="303213"/>
            <a:ext cx="8353424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95F1328-8865-4437-B9B5-1B98AE42546C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6179362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eft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7788"/>
            <a:ext cx="414020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9" y="303213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9F64C55-3C07-4FCB-9F06-CA7928BDD2EB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383355988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347788"/>
            <a:ext cx="2736850" cy="2808288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03575" y="1347788"/>
            <a:ext cx="273685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11863" y="1347788"/>
            <a:ext cx="273685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144BB05-B6BD-4EAF-8D90-F01B136B4D17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27914532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7788"/>
            <a:ext cx="4140200" cy="13858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6927" y="1347788"/>
            <a:ext cx="4141787" cy="13858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DE66952-8BA7-4545-9894-562BD7F5549F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half" idx="13"/>
          </p:nvPr>
        </p:nvSpPr>
        <p:spPr>
          <a:xfrm>
            <a:off x="395289" y="2787650"/>
            <a:ext cx="4140199" cy="13684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4606926" y="2787650"/>
            <a:ext cx="4141788" cy="13684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durch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7969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7E051F-9C00-4D71-9B67-0FF240BFCC4F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36482012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9D1A53-3D50-465D-BEE6-D62CB4527C46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8913077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9" y="2257200"/>
            <a:ext cx="8353425" cy="1898875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1580400"/>
            <a:ext cx="835342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ADE39-D176-4F20-980F-C8D999BF5D0B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8" name="Rechteck 17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2" name="Bild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1647"/>
            <a:ext cx="1857600" cy="5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7" y="4665239"/>
            <a:ext cx="2726779" cy="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>
                <a:solidFill>
                  <a:schemeClr val="tx1"/>
                </a:solidFill>
                <a:latin typeface="+mn-lt"/>
              </a:rPr>
              <a:t>Confidential</a:t>
            </a:r>
          </a:p>
        </p:txBody>
      </p:sp>
      <p:sp>
        <p:nvSpPr>
          <p:cNvPr id="24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4561587"/>
            <a:ext cx="2726778" cy="1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noProof="0">
                <a:solidFill>
                  <a:schemeClr val="tx1"/>
                </a:solidFill>
                <a:latin typeface="+mn-lt"/>
              </a:rPr>
              <a:t>Space for Sender Information</a:t>
            </a:r>
          </a:p>
        </p:txBody>
      </p:sp>
      <p:cxnSp>
        <p:nvCxnSpPr>
          <p:cNvPr id="25" name="Gerade Verbindung 24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444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9" y="2257200"/>
            <a:ext cx="8353425" cy="1898875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1580400"/>
            <a:ext cx="8353425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CAE601-AA0A-4E2D-A23A-B8A0B5331932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4" name="Rechteck 13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91195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9" y="2257200"/>
            <a:ext cx="8353425" cy="1898875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1580400"/>
            <a:ext cx="8353425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8F701C-372F-4C4A-8037-9EE90099ED8D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8" name="Rechteck 17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59765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2" name="Bild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51520" y="4381646"/>
            <a:ext cx="1857600" cy="570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erade Verbindung 22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7" y="4665239"/>
            <a:ext cx="2726779" cy="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  <p:sp>
        <p:nvSpPr>
          <p:cNvPr id="25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4561587"/>
            <a:ext cx="2726778" cy="1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noProof="0" dirty="0">
                <a:solidFill>
                  <a:schemeClr val="bg1"/>
                </a:solidFill>
                <a:latin typeface="+mn-lt"/>
              </a:rPr>
              <a:t>Space for Sender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9749887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CB1-6859-49A2-8895-99A5CC22C4FF}" type="datetimeFigureOut">
              <a:rPr lang="de-DE" smtClean="0"/>
              <a:t>28.12.2023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56C5-BB56-4CF4-9077-9D9E40087BE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14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3059905"/>
          </a:xfrm>
        </p:spPr>
        <p:txBody>
          <a:bodyPr/>
          <a:lstStyle>
            <a:lvl1pPr marL="177800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3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23515672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8" y="2427585"/>
            <a:ext cx="8172140" cy="417600"/>
          </a:xfrm>
        </p:spPr>
        <p:txBody>
          <a:bodyPr tIns="0" rIns="0" bIns="0" anchor="t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2773185"/>
            <a:ext cx="8172140" cy="878685"/>
          </a:xfrm>
        </p:spPr>
        <p:txBody>
          <a:bodyPr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4299942"/>
            <a:ext cx="2628590" cy="367200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URL</a:t>
            </a:r>
          </a:p>
          <a:p>
            <a:pPr lvl="0"/>
            <a:endParaRPr lang="en-US" noProof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2" y="4299942"/>
            <a:ext cx="5075797" cy="367200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Division Naming</a:t>
            </a:r>
          </a:p>
          <a:p>
            <a:pPr lvl="0"/>
            <a:endParaRPr lang="en-US" noProof="0"/>
          </a:p>
        </p:txBody>
      </p:sp>
      <p:grpSp>
        <p:nvGrpSpPr>
          <p:cNvPr id="4" name="Gruppieren 16"/>
          <p:cNvGrpSpPr/>
          <p:nvPr userDrawn="1"/>
        </p:nvGrpSpPr>
        <p:grpSpPr>
          <a:xfrm>
            <a:off x="0" y="-1"/>
            <a:ext cx="9144000" cy="5143502"/>
            <a:chOff x="0" y="-1"/>
            <a:chExt cx="9144000" cy="6858002"/>
          </a:xfrm>
        </p:grpSpPr>
        <p:grpSp>
          <p:nvGrpSpPr>
            <p:cNvPr id="5" name="Gruppieren 15"/>
            <p:cNvGrpSpPr/>
            <p:nvPr userDrawn="1"/>
          </p:nvGrpSpPr>
          <p:grpSpPr>
            <a:xfrm>
              <a:off x="0" y="0"/>
              <a:ext cx="9144000" cy="6858001"/>
              <a:chOff x="0" y="0"/>
              <a:chExt cx="9144000" cy="6858001"/>
            </a:xfrm>
          </p:grpSpPr>
          <p:sp>
            <p:nvSpPr>
              <p:cNvPr id="9" name="Rechteck 8"/>
              <p:cNvSpPr/>
              <p:nvPr userDrawn="1"/>
            </p:nvSpPr>
            <p:spPr>
              <a:xfrm>
                <a:off x="0" y="0"/>
                <a:ext cx="9144000" cy="2603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" name="Rechteck 11"/>
              <p:cNvSpPr/>
              <p:nvPr userDrawn="1"/>
            </p:nvSpPr>
            <p:spPr>
              <a:xfrm>
                <a:off x="0" y="6597652"/>
                <a:ext cx="9144000" cy="2603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3" name="Rechteck 12"/>
              <p:cNvSpPr/>
              <p:nvPr userDrawn="1"/>
            </p:nvSpPr>
            <p:spPr>
              <a:xfrm>
                <a:off x="0" y="0"/>
                <a:ext cx="179388" cy="6857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Rechteck 14"/>
              <p:cNvSpPr/>
              <p:nvPr userDrawn="1"/>
            </p:nvSpPr>
            <p:spPr>
              <a:xfrm>
                <a:off x="8964612" y="0"/>
                <a:ext cx="179387" cy="6857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pic>
          <p:nvPicPr>
            <p:cNvPr id="14" name="Grafik 13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38" y="-1"/>
              <a:ext cx="2555876" cy="174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260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ig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 userDrawn="1"/>
        </p:nvSpPr>
        <p:spPr>
          <a:xfrm>
            <a:off x="179389" y="195263"/>
            <a:ext cx="8785225" cy="475297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noProof="0" dirty="0" err="1">
                <a:solidFill>
                  <a:schemeClr val="bg1"/>
                </a:solidFill>
              </a:rPr>
              <a:t>Bitte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decken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Sie</a:t>
            </a:r>
            <a:r>
              <a:rPr lang="en-US" sz="1600" baseline="0" noProof="0" dirty="0">
                <a:solidFill>
                  <a:schemeClr val="bg1"/>
                </a:solidFill>
              </a:rPr>
              <a:t> die </a:t>
            </a:r>
            <a:r>
              <a:rPr lang="en-US" sz="1600" baseline="0" noProof="0" dirty="0" err="1">
                <a:solidFill>
                  <a:schemeClr val="bg1"/>
                </a:solidFill>
              </a:rPr>
              <a:t>schraffierte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Fläche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mit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einem</a:t>
            </a:r>
            <a:r>
              <a:rPr lang="en-US" sz="1600" baseline="0" noProof="0" dirty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>
                <a:solidFill>
                  <a:schemeClr val="bg1"/>
                </a:solidFill>
              </a:rPr>
              <a:t>Bild</a:t>
            </a:r>
            <a:r>
              <a:rPr lang="en-US" sz="1600" baseline="0" noProof="0" dirty="0">
                <a:solidFill>
                  <a:schemeClr val="bg1"/>
                </a:solidFill>
              </a:rPr>
              <a:t> ab</a:t>
            </a:r>
            <a:r>
              <a:rPr lang="en-US" sz="1600" noProof="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>
                <a:solidFill>
                  <a:schemeClr val="bg1"/>
                </a:solidFill>
              </a:rPr>
              <a:t>Please cover</a:t>
            </a:r>
            <a:r>
              <a:rPr lang="en-US" sz="1600" baseline="0" noProof="0" dirty="0">
                <a:solidFill>
                  <a:schemeClr val="bg1"/>
                </a:solidFill>
              </a:rPr>
              <a:t> the shaded area with a picture</a:t>
            </a:r>
            <a:r>
              <a:rPr lang="en-US" sz="1600" noProof="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>
                <a:solidFill>
                  <a:schemeClr val="bg1"/>
                </a:solidFill>
              </a:rPr>
              <a:t>(24,4 x 13,2 cm)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8" y="3110400"/>
            <a:ext cx="8172141" cy="417600"/>
          </a:xfrm>
        </p:spPr>
        <p:txBody>
          <a:bodyPr tIns="0" rIns="0" bIns="0" anchor="t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3456000"/>
            <a:ext cx="8172140" cy="1137600"/>
          </a:xfrm>
        </p:spPr>
        <p:txBody>
          <a:bodyPr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4299942"/>
            <a:ext cx="2628590" cy="367200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URL</a:t>
            </a:r>
          </a:p>
          <a:p>
            <a:pPr lvl="0"/>
            <a:endParaRPr lang="en-US" noProof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2" y="4299942"/>
            <a:ext cx="5075797" cy="367200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Division Naming</a:t>
            </a:r>
          </a:p>
          <a:p>
            <a:pPr lvl="0"/>
            <a:endParaRPr lang="en-US" noProof="0"/>
          </a:p>
        </p:txBody>
      </p:sp>
      <p:grpSp>
        <p:nvGrpSpPr>
          <p:cNvPr id="4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0" name="Textplatzhalt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1"/>
            <a:ext cx="2555875" cy="1311274"/>
          </a:xfrm>
          <a:blipFill>
            <a:blip r:embed="rId2" cstate="screen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/>
              <a:t>Das Quality Seal hat im Vordergrund zu stehen.</a:t>
            </a:r>
            <a:br>
              <a:rPr lang="en-US" noProof="0"/>
            </a:br>
            <a:r>
              <a:rPr lang="en-US" noProof="0"/>
              <a:t>Bitte ändern Sie nicht die Größe oder Position.</a:t>
            </a:r>
            <a:br>
              <a:rPr lang="en-US" noProof="0"/>
            </a:br>
            <a:r>
              <a:rPr lang="en-US" noProof="0"/>
              <a:t>The Quality Seal has to stay on top. </a:t>
            </a:r>
            <a:br>
              <a:rPr lang="en-US" noProof="0"/>
            </a:br>
            <a:r>
              <a:rPr lang="en-US" noProof="0"/>
              <a:t>Please do not change size or position.</a:t>
            </a:r>
          </a:p>
          <a:p>
            <a:pPr lvl="0"/>
            <a:endParaRPr lang="en-US" noProof="0"/>
          </a:p>
        </p:txBody>
      </p:sp>
      <p:sp>
        <p:nvSpPr>
          <p:cNvPr id="31" name="Rechteck 30"/>
          <p:cNvSpPr/>
          <p:nvPr userDrawn="1"/>
        </p:nvSpPr>
        <p:spPr>
          <a:xfrm>
            <a:off x="503548" y="-425553"/>
            <a:ext cx="8640452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46800" rIns="72000" bIns="46800" rtlCol="0" anchor="t" anchorCtr="0"/>
          <a:lstStyle/>
          <a:p>
            <a:r>
              <a:rPr lang="en-US" sz="900" noProof="0">
                <a:solidFill>
                  <a:schemeClr val="tx1"/>
                </a:solidFill>
              </a:rPr>
              <a:t>Wenn Sie ein neues Bild einfügen: Klicken Sie mit der rechten Maustaste auf das Bild und wählen „In den Hintergrund“, um das Bild hinter das Quality Seal zu bringen.</a:t>
            </a:r>
          </a:p>
          <a:p>
            <a:r>
              <a:rPr lang="en-US" sz="900" noProof="0">
                <a:solidFill>
                  <a:schemeClr val="tx1"/>
                </a:solidFill>
              </a:rPr>
              <a:t>If you insert a new picture: Right click on the picture and select “Send to the back” to position it behind the Quality Seal.</a:t>
            </a:r>
          </a:p>
        </p:txBody>
      </p:sp>
      <p:cxnSp>
        <p:nvCxnSpPr>
          <p:cNvPr id="32" name="Gerade Verbindung 31"/>
          <p:cNvCxnSpPr/>
          <p:nvPr userDrawn="1"/>
        </p:nvCxnSpPr>
        <p:spPr>
          <a:xfrm>
            <a:off x="503548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>
            <a:off x="3059832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5400000">
            <a:off x="-113608" y="-6692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rot="5400000">
            <a:off x="-103432" y="124348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32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0CE834-690D-4F26-8C93-130BA36FD7C0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4" name="Rechteck 13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2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7" y="4665239"/>
            <a:ext cx="2726779" cy="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>
                <a:solidFill>
                  <a:schemeClr val="tx1"/>
                </a:solidFill>
                <a:latin typeface="+mn-lt"/>
              </a:rPr>
              <a:t>Confidential</a:t>
            </a:r>
          </a:p>
        </p:txBody>
      </p:sp>
      <p:sp>
        <p:nvSpPr>
          <p:cNvPr id="23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4561587"/>
            <a:ext cx="2726778" cy="1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noProof="0">
                <a:solidFill>
                  <a:schemeClr val="tx1"/>
                </a:solidFill>
                <a:latin typeface="+mn-lt"/>
              </a:rPr>
              <a:t>Space for Sender Information</a:t>
            </a:r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1647"/>
            <a:ext cx="1857600" cy="57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892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2400"/>
            <a:ext cx="8353425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223074-4D72-465E-909D-7D1DBB514C91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1810824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2pPr>
            <a:lvl3pPr marL="53975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3pPr>
            <a:lvl4pPr marL="895350" indent="-179388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4pPr>
            <a:lvl5pPr marL="125730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0A75B6-8E1B-4380-84B9-49631E7ED158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7" name="Rechteck 16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1" name="Bild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51520" y="4381646"/>
            <a:ext cx="1857600" cy="570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erade Verbindung 21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7" y="4665239"/>
            <a:ext cx="2726779" cy="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  <p:sp>
        <p:nvSpPr>
          <p:cNvPr id="24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4561587"/>
            <a:ext cx="2726778" cy="1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noProof="0" dirty="0">
                <a:solidFill>
                  <a:schemeClr val="bg1"/>
                </a:solidFill>
                <a:latin typeface="+mn-lt"/>
              </a:rPr>
              <a:t>Space for Sender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195947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op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1368425"/>
          </a:xfrm>
        </p:spPr>
        <p:txBody>
          <a:bodyPr/>
          <a:lstStyle>
            <a:lvl1pPr marL="177800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5A1C77-F3AB-418B-BB96-BF86CA98ED28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35461246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ttom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787650"/>
            <a:ext cx="8353425" cy="1368426"/>
          </a:xfrm>
        </p:spPr>
        <p:txBody>
          <a:bodyPr/>
          <a:lstStyle>
            <a:lvl1pPr marL="177800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1B2569-E16F-4FFF-9EC5-29BC0236DFAB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4069862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3132;MIO_UPDATE=True;MIO_VERSION=05.07.2013 10:24:09;MIO_DBID=ED9FF2F2-6643-46BA-B685-7D49126FFA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4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51520" y="4381646"/>
            <a:ext cx="1857600" cy="5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6"/>
          </a:xfrm>
          <a:prstGeom prst="rect">
            <a:avLst/>
          </a:prstGeom>
        </p:spPr>
        <p:txBody>
          <a:bodyPr vert="horz" lIns="0" tIns="0" rIns="91440" bIns="0" rtlCol="0" anchor="b" anchorCtr="0">
            <a:norm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9" y="1342800"/>
            <a:ext cx="8353425" cy="2813275"/>
          </a:xfrm>
          <a:prstGeom prst="rect">
            <a:avLst/>
          </a:prstGeom>
        </p:spPr>
        <p:txBody>
          <a:bodyPr vert="horz" lIns="0" tIns="18000" rIns="0" bIns="18000" rtlCol="0">
            <a:normAutofit/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6350485" y="4551970"/>
            <a:ext cx="2001935" cy="11283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fld id="{446C7CFE-FDAE-4A50-A309-ACAE703BAE6B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3"/>
          </p:nvPr>
        </p:nvSpPr>
        <p:spPr>
          <a:xfrm>
            <a:off x="6350486" y="4665239"/>
            <a:ext cx="2001935" cy="11283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4"/>
          </p:nvPr>
        </p:nvSpPr>
        <p:spPr>
          <a:xfrm>
            <a:off x="8388425" y="4665239"/>
            <a:ext cx="360289" cy="11283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1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01407" y="4665239"/>
            <a:ext cx="2726779" cy="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>
                <a:solidFill>
                  <a:schemeClr val="tx1"/>
                </a:solidFill>
                <a:latin typeface="+mn-lt"/>
              </a:rPr>
              <a:t>Internal</a:t>
            </a:r>
          </a:p>
        </p:txBody>
      </p:sp>
      <p:sp>
        <p:nvSpPr>
          <p:cNvPr id="12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01407" y="4561587"/>
            <a:ext cx="2726778" cy="1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noProof="0">
                <a:solidFill>
                  <a:schemeClr val="tx1"/>
                </a:solidFill>
                <a:latin typeface="+mn-lt"/>
              </a:rPr>
              <a:t>Space for Sender Information</a:t>
            </a:r>
          </a:p>
        </p:txBody>
      </p:sp>
      <p:sp>
        <p:nvSpPr>
          <p:cNvPr id="4" name="empower - DO NOT DELETE!!!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06BC3A-4C6B-C947-1A5E-4AAAD53DA5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01312" y="5021580"/>
            <a:ext cx="3698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8391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fade/>
  </p:transition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54125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61607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ti.com.b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 descr="CGI_Coast_Truck_Application_A4_03.jpg">
            <a:extLst>
              <a:ext uri="{FF2B5EF4-FFF2-40B4-BE49-F238E27FC236}">
                <a16:creationId xmlns:a16="http://schemas.microsoft.com/office/drawing/2014/main" id="{DE076CA0-E57C-04EB-335B-2651DBC110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312" y="195263"/>
            <a:ext cx="8770919" cy="27365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CT2 – PPMo Tracking Function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www.conti.com.br</a:t>
            </a:r>
            <a:r>
              <a:rPr lang="en-US" dirty="0"/>
              <a:t>	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125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set it up in Pocket Survey (mobile app)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A password will be requested, please, use: “</a:t>
            </a:r>
            <a:r>
              <a:rPr lang="en-US" sz="1400" b="1" dirty="0" err="1"/>
              <a:t>pssupport</a:t>
            </a:r>
            <a:r>
              <a:rPr lang="en-US" sz="1400" dirty="0"/>
              <a:t>”</a:t>
            </a:r>
            <a:endParaRPr lang="de-DE" sz="1400" dirty="0"/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Enable </a:t>
            </a:r>
            <a:r>
              <a:rPr lang="en-US" sz="1400" dirty="0"/>
              <a:t>“Tracking Inspection”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After activating it a new checkbox should be available on the “Complete Inspection” screen on Pocket Suite App.</a:t>
            </a:r>
            <a:endParaRPr lang="de-DE" sz="1400" dirty="0"/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972EA12-50C6-145C-7BA5-ECB4608A0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"/>
          <a:stretch/>
        </p:blipFill>
        <p:spPr>
          <a:xfrm>
            <a:off x="2339752" y="1135640"/>
            <a:ext cx="1728192" cy="304638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8E765B1-05DF-2B52-B3E5-082FD860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42" y="1135640"/>
            <a:ext cx="1719564" cy="304638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ED56BBB-AC7B-72C7-EC13-6A7A870C77D2}"/>
              </a:ext>
            </a:extLst>
          </p:cNvPr>
          <p:cNvSpPr/>
          <p:nvPr/>
        </p:nvSpPr>
        <p:spPr>
          <a:xfrm>
            <a:off x="2250107" y="3910505"/>
            <a:ext cx="1817838" cy="383225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2E3890-F090-6E29-C2A8-F69010FE63E6}"/>
              </a:ext>
            </a:extLst>
          </p:cNvPr>
          <p:cNvSpPr txBox="1"/>
          <p:nvPr/>
        </p:nvSpPr>
        <p:spPr>
          <a:xfrm>
            <a:off x="683568" y="2427734"/>
            <a:ext cx="1440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Password:</a:t>
            </a:r>
          </a:p>
          <a:p>
            <a:pPr algn="ctr"/>
            <a:r>
              <a:rPr lang="en-US" sz="1400" b="1" dirty="0" err="1"/>
              <a:t>pssupport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9486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perform an inspection with the active function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b="1" dirty="0"/>
              <a:t>Always </a:t>
            </a:r>
            <a:r>
              <a:rPr lang="en-US" sz="1400" dirty="0"/>
              <a:t>Make sure that the checkbox </a:t>
            </a:r>
            <a:r>
              <a:rPr lang="en-US" sz="1400" b="1" dirty="0"/>
              <a:t>“Tracking Inspection”</a:t>
            </a:r>
            <a:r>
              <a:rPr lang="en-US" sz="1400" dirty="0"/>
              <a:t> is selected before start the tire inspection.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Collect all mandatory information such as: Odometer, DOT, Tire Size and Pattern, Inflation pressure, Tire condition, Tread depths.</a:t>
            </a:r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A1EE63-D3B9-41D0-3F08-7806857F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466"/>
          <a:stretch/>
        </p:blipFill>
        <p:spPr>
          <a:xfrm>
            <a:off x="395286" y="1057888"/>
            <a:ext cx="2260726" cy="3026029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B16F9F1-E7BB-FD8A-EC72-B9D37E14A2F8}"/>
              </a:ext>
            </a:extLst>
          </p:cNvPr>
          <p:cNvCxnSpPr>
            <a:cxnSpLocks/>
          </p:cNvCxnSpPr>
          <p:nvPr/>
        </p:nvCxnSpPr>
        <p:spPr>
          <a:xfrm flipH="1">
            <a:off x="1619672" y="3131188"/>
            <a:ext cx="648072" cy="0"/>
          </a:xfrm>
          <a:prstGeom prst="straightConnector1">
            <a:avLst/>
          </a:prstGeom>
          <a:ln w="53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FE91DC69-6E53-CAAF-9772-7BDA50C2E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991" y="1045676"/>
            <a:ext cx="1177701" cy="18187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ADAD975-5C56-7CDF-E53C-35C6CD5D7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481" y="1949539"/>
            <a:ext cx="1274148" cy="167814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D8D018B-9999-390B-4A49-0239D7546D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962"/>
          <a:stretch/>
        </p:blipFill>
        <p:spPr>
          <a:xfrm>
            <a:off x="3599555" y="2633583"/>
            <a:ext cx="1274148" cy="15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777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your attention!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701C-372F-4C4A-8037-9EE90099ED8D}" type="datetime3">
              <a:rPr lang="en-US" noProof="0" smtClean="0"/>
              <a:pPr/>
              <a:t>28 December 2023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Author, © Continental AG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305990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What is the Tracking Function</a:t>
            </a:r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How to access and configurate it in CT2 website</a:t>
            </a:r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How to download the PPMo Tracking report (RPT042)</a:t>
            </a:r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How to set up </a:t>
            </a:r>
            <a:r>
              <a:rPr lang="en-US" sz="1400" dirty="0"/>
              <a:t>the “Tracking Inspection”</a:t>
            </a:r>
            <a:r>
              <a:rPr lang="de-DE" sz="1400" dirty="0"/>
              <a:t> in Pocket Survey (mobile app)</a:t>
            </a:r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How to perform an </a:t>
            </a:r>
            <a:r>
              <a:rPr lang="en-US" sz="1400" dirty="0"/>
              <a:t>inspection with the “Tracking Inspection” function active</a:t>
            </a:r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772556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What is the Tracking Function?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It is a function inside CT2 which allows a creation of predefined lists of products and fleets to be inspected in a structured way for future performance evaluation (report).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Once the fleets/produtcs listed are inspected, the system uses some pre-defined criterias/rules to link inspections and bring back to a report the relevant data for performance analysis.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PPMo tracking is located inside the </a:t>
            </a:r>
            <a:r>
              <a:rPr lang="en-US" sz="1400" dirty="0"/>
              <a:t>“Custom Routines” in CT2 web platform.</a:t>
            </a:r>
            <a:endParaRPr lang="de-DE" sz="1400" dirty="0"/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2542B16-93B6-3A66-5A85-846393864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9" y="1023938"/>
            <a:ext cx="4176712" cy="3276004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80262E9-C735-A131-EE15-360EBEFD6D1D}"/>
              </a:ext>
            </a:extLst>
          </p:cNvPr>
          <p:cNvCxnSpPr/>
          <p:nvPr/>
        </p:nvCxnSpPr>
        <p:spPr>
          <a:xfrm flipH="1">
            <a:off x="1619672" y="4011910"/>
            <a:ext cx="576064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1DC22C1-CEC2-D296-78FE-D5418E285A77}"/>
              </a:ext>
            </a:extLst>
          </p:cNvPr>
          <p:cNvCxnSpPr/>
          <p:nvPr/>
        </p:nvCxnSpPr>
        <p:spPr>
          <a:xfrm flipH="1">
            <a:off x="1622481" y="4227934"/>
            <a:ext cx="576064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31FD02-A1A2-6BEF-11BE-70204156FEE7}"/>
              </a:ext>
            </a:extLst>
          </p:cNvPr>
          <p:cNvSpPr txBox="1"/>
          <p:nvPr/>
        </p:nvSpPr>
        <p:spPr>
          <a:xfrm>
            <a:off x="1907704" y="3907392"/>
            <a:ext cx="1799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Custom Routines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64030F-42D4-DC2F-B665-54026B9BCD3A}"/>
              </a:ext>
            </a:extLst>
          </p:cNvPr>
          <p:cNvSpPr txBox="1"/>
          <p:nvPr/>
        </p:nvSpPr>
        <p:spPr>
          <a:xfrm>
            <a:off x="1907703" y="4093566"/>
            <a:ext cx="1799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PPMo Tracking</a:t>
            </a:r>
          </a:p>
        </p:txBody>
      </p:sp>
    </p:spTree>
    <p:extLst>
      <p:ext uri="{BB962C8B-B14F-4D97-AF65-F5344CB8AC3E}">
        <p14:creationId xmlns:p14="http://schemas.microsoft.com/office/powerpoint/2010/main" val="26768333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E8C1784-BDB6-D36E-5635-DFCE7A08E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3"/>
          <a:stretch/>
        </p:blipFill>
        <p:spPr>
          <a:xfrm>
            <a:off x="251521" y="1051944"/>
            <a:ext cx="4358736" cy="307352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access and configurate it in CT2 website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After selecting </a:t>
            </a:r>
            <a:r>
              <a:rPr lang="en-US" sz="1400" dirty="0"/>
              <a:t>“PPMo Tracking” -&gt; “Custom Routines” in CT2 web platform y</a:t>
            </a:r>
            <a:r>
              <a:rPr lang="de-DE" sz="1400" dirty="0"/>
              <a:t>ou are able to create a new list or update existing lists.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By selecting </a:t>
            </a:r>
            <a:r>
              <a:rPr lang="en-US" sz="1400" dirty="0"/>
              <a:t>“+” you can start a new “PPMo Tracking list” creation</a:t>
            </a:r>
            <a:endParaRPr lang="de-DE" sz="1400" dirty="0"/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80262E9-C735-A131-EE15-360EBEFD6D1D}"/>
              </a:ext>
            </a:extLst>
          </p:cNvPr>
          <p:cNvCxnSpPr>
            <a:cxnSpLocks/>
          </p:cNvCxnSpPr>
          <p:nvPr/>
        </p:nvCxnSpPr>
        <p:spPr>
          <a:xfrm>
            <a:off x="2766296" y="1411309"/>
            <a:ext cx="720080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91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9"/>
            <a:ext cx="4104706" cy="32760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access and configurate it in CT2 website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It is mandatory to include all the Fleets, Products (New tires or Retreads) that will be part of the Monitoring.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Also a initial and final date should be included.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All measured tires that comply with some pre-defined inspection criteria will have the data stored and will populate the </a:t>
            </a:r>
            <a:r>
              <a:rPr lang="en-US" sz="1400" dirty="0"/>
              <a:t>“RPT042” report (basis for performance analysis and dashboard).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u="sng" dirty="0"/>
              <a:t>Important:</a:t>
            </a:r>
            <a:r>
              <a:rPr lang="en-US" sz="1400" dirty="0"/>
              <a:t> the </a:t>
            </a:r>
            <a:r>
              <a:rPr lang="en-US" sz="1400" b="1" dirty="0"/>
              <a:t>“Tracking” </a:t>
            </a:r>
            <a:r>
              <a:rPr lang="en-US" sz="1400" dirty="0"/>
              <a:t>function should be “flagged” in CT2 app (Pocket Survey) during the field inspections otherwise the PPMo report (RPT042) will not be created afterwards.</a:t>
            </a:r>
            <a:endParaRPr lang="de-DE" sz="1400" dirty="0"/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FCF4586-81A8-AFFC-0C4C-3D214DCE5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9" t="3979" b="3233"/>
          <a:stretch/>
        </p:blipFill>
        <p:spPr>
          <a:xfrm>
            <a:off x="402461" y="1023938"/>
            <a:ext cx="4169539" cy="2875707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CA4E313-D685-EE11-E09A-9DF69A231C67}"/>
              </a:ext>
            </a:extLst>
          </p:cNvPr>
          <p:cNvCxnSpPr>
            <a:cxnSpLocks/>
          </p:cNvCxnSpPr>
          <p:nvPr/>
        </p:nvCxnSpPr>
        <p:spPr>
          <a:xfrm flipH="1">
            <a:off x="899592" y="1707654"/>
            <a:ext cx="648072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4C4D7DC-8D94-655E-B02C-3FA87B27ED1E}"/>
              </a:ext>
            </a:extLst>
          </p:cNvPr>
          <p:cNvCxnSpPr>
            <a:cxnSpLocks/>
          </p:cNvCxnSpPr>
          <p:nvPr/>
        </p:nvCxnSpPr>
        <p:spPr>
          <a:xfrm flipH="1">
            <a:off x="925470" y="2292344"/>
            <a:ext cx="648072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BAAB324-A878-F8C8-6D08-7A9F96AEFE4F}"/>
              </a:ext>
            </a:extLst>
          </p:cNvPr>
          <p:cNvCxnSpPr>
            <a:cxnSpLocks/>
          </p:cNvCxnSpPr>
          <p:nvPr/>
        </p:nvCxnSpPr>
        <p:spPr>
          <a:xfrm flipH="1">
            <a:off x="3347864" y="2295813"/>
            <a:ext cx="648072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83BD140-C786-28AB-17A3-CDF971483320}"/>
              </a:ext>
            </a:extLst>
          </p:cNvPr>
          <p:cNvCxnSpPr>
            <a:cxnSpLocks/>
          </p:cNvCxnSpPr>
          <p:nvPr/>
        </p:nvCxnSpPr>
        <p:spPr>
          <a:xfrm flipH="1">
            <a:off x="2852192" y="1707654"/>
            <a:ext cx="648072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101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E8C1784-BDB6-D36E-5635-DFCE7A08E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3"/>
          <a:stretch/>
        </p:blipFill>
        <p:spPr>
          <a:xfrm>
            <a:off x="251521" y="1051944"/>
            <a:ext cx="4358736" cy="307352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download the PPMo Tracking report (RPT042)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Once the information (inspection) has been collected with the “PPMo Tracking” function on and the data is following the pre-defined criteria the RPT042 report can be downloaded by selecting the “print button</a:t>
            </a:r>
            <a:r>
              <a:rPr lang="pt-BR" sz="1400" dirty="0"/>
              <a:t>”. </a:t>
            </a:r>
            <a:endParaRPr lang="de-DE" sz="1400" dirty="0"/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80262E9-C735-A131-EE15-360EBEFD6D1D}"/>
              </a:ext>
            </a:extLst>
          </p:cNvPr>
          <p:cNvCxnSpPr>
            <a:cxnSpLocks/>
          </p:cNvCxnSpPr>
          <p:nvPr/>
        </p:nvCxnSpPr>
        <p:spPr>
          <a:xfrm>
            <a:off x="3347864" y="1851670"/>
            <a:ext cx="720080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F69336E5-83C0-F931-3A63-6AA776DC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34" y="2421184"/>
            <a:ext cx="3724466" cy="19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931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BF993B1-49FD-D126-B93D-A79F4072A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95"/>
          <a:stretch/>
        </p:blipFill>
        <p:spPr>
          <a:xfrm>
            <a:off x="395286" y="1131590"/>
            <a:ext cx="4104706" cy="307162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1B7DE87F-16D3-E6DD-4BFD-D548A189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download the PPMo Tracking report (RPT042)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Once the information (inspection) has been collected with the “PPMo Tracking” function on and the data is following the pre-defined criteria the RPT042 report can be downloaded by selecting the “print button</a:t>
            </a:r>
            <a:r>
              <a:rPr lang="pt-BR" sz="1400" dirty="0"/>
              <a:t>”.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Different</a:t>
            </a:r>
            <a:r>
              <a:rPr lang="pt-BR" sz="1400" dirty="0"/>
              <a:t> </a:t>
            </a:r>
            <a:r>
              <a:rPr lang="en-US" sz="1400" dirty="0"/>
              <a:t>types</a:t>
            </a:r>
            <a:r>
              <a:rPr lang="pt-BR" sz="1400" dirty="0"/>
              <a:t> </a:t>
            </a:r>
            <a:r>
              <a:rPr lang="en-US" sz="1400" dirty="0"/>
              <a:t>of</a:t>
            </a:r>
            <a:r>
              <a:rPr lang="pt-BR" sz="1400" dirty="0"/>
              <a:t> </a:t>
            </a:r>
            <a:r>
              <a:rPr lang="en-US" sz="1400" dirty="0"/>
              <a:t>reports</a:t>
            </a:r>
            <a:r>
              <a:rPr lang="pt-BR" sz="1400" dirty="0"/>
              <a:t> </a:t>
            </a:r>
            <a:r>
              <a:rPr lang="en-US" sz="1400" dirty="0"/>
              <a:t>can</a:t>
            </a:r>
            <a:r>
              <a:rPr lang="pt-BR" sz="1400" dirty="0"/>
              <a:t> </a:t>
            </a:r>
            <a:r>
              <a:rPr lang="en-US" sz="1400" dirty="0"/>
              <a:t>be</a:t>
            </a:r>
            <a:r>
              <a:rPr lang="pt-BR" sz="1400" dirty="0"/>
              <a:t> </a:t>
            </a:r>
            <a:r>
              <a:rPr lang="en-US" sz="1400" dirty="0"/>
              <a:t>downloaded</a:t>
            </a:r>
            <a:r>
              <a:rPr lang="pt-BR" sz="1400" dirty="0"/>
              <a:t>, </a:t>
            </a:r>
            <a:r>
              <a:rPr lang="en-US" sz="1400" dirty="0"/>
              <a:t>including the format RPT042 which is normally used for the “PPMo </a:t>
            </a:r>
            <a:r>
              <a:rPr lang="pt-BR" sz="1400" dirty="0"/>
              <a:t>Performance” dashboard updates.</a:t>
            </a:r>
            <a:endParaRPr lang="de-DE" sz="1400" dirty="0"/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967969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set it up in Pocket Survey (mobile app)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The first step is to ensure that you are using the latest </a:t>
            </a:r>
            <a:r>
              <a:rPr lang="pt-BR" sz="1400" dirty="0"/>
              <a:t>“Pocket </a:t>
            </a:r>
            <a:r>
              <a:rPr lang="en-US" sz="1400" dirty="0"/>
              <a:t>Survey</a:t>
            </a:r>
            <a:r>
              <a:rPr lang="pt-BR" sz="1400" dirty="0"/>
              <a:t>” APP </a:t>
            </a:r>
            <a:r>
              <a:rPr lang="en-US" sz="1400" dirty="0"/>
              <a:t>version</a:t>
            </a:r>
            <a:r>
              <a:rPr lang="pt-BR" sz="1400" dirty="0"/>
              <a:t>.</a:t>
            </a:r>
            <a:endParaRPr lang="en-US" sz="1400" dirty="0"/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Select the “Info” button in the bottom right of the Pocket Survey app screen.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The version should be 5.3.5 [CT2] or newer</a:t>
            </a:r>
            <a:r>
              <a:rPr lang="pt-BR" sz="1400" dirty="0"/>
              <a:t>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If you have a previous version installed, please make sure to update it before trying to configurate the “Tracking Function</a:t>
            </a:r>
            <a:r>
              <a:rPr lang="pt-BR" sz="1400" dirty="0"/>
              <a:t>”.</a:t>
            </a:r>
            <a:endParaRPr lang="de-DE" sz="1400" dirty="0"/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D24B552-3BE1-2AB3-420A-2A3ACCD2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6" y="1084888"/>
            <a:ext cx="1656434" cy="2932426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4C2893A-A5DF-FC60-9CF2-61E1DE726F1D}"/>
              </a:ext>
            </a:extLst>
          </p:cNvPr>
          <p:cNvCxnSpPr>
            <a:cxnSpLocks/>
          </p:cNvCxnSpPr>
          <p:nvPr/>
        </p:nvCxnSpPr>
        <p:spPr>
          <a:xfrm>
            <a:off x="1187624" y="3867894"/>
            <a:ext cx="504056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6FB9C86-B64C-3B46-227C-225ED5B7F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"/>
          <a:stretch/>
        </p:blipFill>
        <p:spPr>
          <a:xfrm>
            <a:off x="2213049" y="1084888"/>
            <a:ext cx="2070919" cy="2932426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C4125CD-D088-2634-5309-B363E478AA3B}"/>
              </a:ext>
            </a:extLst>
          </p:cNvPr>
          <p:cNvSpPr/>
          <p:nvPr/>
        </p:nvSpPr>
        <p:spPr>
          <a:xfrm>
            <a:off x="2627784" y="1347614"/>
            <a:ext cx="1224136" cy="288032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5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Customer Services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CT2 – PPMo Tracking function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14F1-A98B-4B01-AB5C-4EDA8538C6C0}" type="datetime3">
              <a:rPr lang="en-US" noProof="0" smtClean="0"/>
              <a:pPr/>
              <a:t>28 December 2023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/>
              <a:t>Pereira,Rafael</a:t>
            </a:r>
            <a:r>
              <a:rPr lang="en-US" noProof="0" dirty="0"/>
              <a:t> © Continental AG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93C8A57-418B-7CCA-C245-C32C394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023938"/>
            <a:ext cx="4104706" cy="3383755"/>
          </a:xfrm>
        </p:spPr>
        <p:txBody>
          <a:bodyPr>
            <a:normAutofit/>
          </a:bodyPr>
          <a:lstStyle/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b="1" dirty="0"/>
              <a:t>How to set it up in Pocket Survey (mobile app)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pt-BR" sz="1400" dirty="0" err="1"/>
              <a:t>Once</a:t>
            </a:r>
            <a:r>
              <a:rPr lang="pt-BR" sz="1400" dirty="0"/>
              <a:t> app </a:t>
            </a:r>
            <a:r>
              <a:rPr lang="pt-BR" sz="1400" dirty="0" err="1"/>
              <a:t>version</a:t>
            </a:r>
            <a:r>
              <a:rPr lang="pt-BR" sz="1400" dirty="0"/>
              <a:t> </a:t>
            </a:r>
            <a:r>
              <a:rPr lang="pt-BR" sz="1400" dirty="0" err="1"/>
              <a:t>is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latest</a:t>
            </a:r>
            <a:r>
              <a:rPr lang="pt-BR" sz="1400" dirty="0"/>
              <a:t> </a:t>
            </a:r>
            <a:r>
              <a:rPr lang="pt-BR" sz="1400" dirty="0" err="1"/>
              <a:t>one</a:t>
            </a:r>
            <a:r>
              <a:rPr lang="pt-BR" sz="1400" dirty="0"/>
              <a:t> </a:t>
            </a:r>
            <a:r>
              <a:rPr lang="pt-BR" sz="1400" i="1" dirty="0"/>
              <a:t>(</a:t>
            </a:r>
            <a:r>
              <a:rPr lang="en-US" sz="1400" i="1" dirty="0"/>
              <a:t>5.3.5 or newer)</a:t>
            </a:r>
            <a:r>
              <a:rPr lang="pt-BR" sz="1400" dirty="0"/>
              <a:t>, </a:t>
            </a:r>
            <a:r>
              <a:rPr lang="pt-BR" sz="1400" dirty="0" err="1"/>
              <a:t>please</a:t>
            </a:r>
            <a:r>
              <a:rPr lang="pt-BR" sz="1400" dirty="0"/>
              <a:t> </a:t>
            </a:r>
            <a:r>
              <a:rPr lang="pt-BR" sz="1400" dirty="0" err="1"/>
              <a:t>select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“</a:t>
            </a:r>
            <a:r>
              <a:rPr lang="pt-BR" sz="1400" dirty="0" err="1"/>
              <a:t>configuration</a:t>
            </a:r>
            <a:r>
              <a:rPr lang="pt-BR" sz="1400" dirty="0"/>
              <a:t>” </a:t>
            </a:r>
            <a:r>
              <a:rPr lang="pt-BR" sz="1400" dirty="0" err="1"/>
              <a:t>button</a:t>
            </a:r>
            <a:r>
              <a:rPr lang="pt-BR" sz="1400" dirty="0"/>
              <a:t> in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bottom</a:t>
            </a:r>
            <a:r>
              <a:rPr lang="pt-BR" sz="1400" dirty="0"/>
              <a:t> </a:t>
            </a:r>
            <a:r>
              <a:rPr lang="pt-BR" sz="1400" dirty="0" err="1"/>
              <a:t>right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Pocket </a:t>
            </a:r>
            <a:r>
              <a:rPr lang="pt-BR" sz="1400" dirty="0" err="1"/>
              <a:t>Survey</a:t>
            </a:r>
            <a:r>
              <a:rPr lang="pt-BR" sz="1400" dirty="0"/>
              <a:t> app </a:t>
            </a:r>
            <a:r>
              <a:rPr lang="pt-BR" sz="1400" dirty="0" err="1"/>
              <a:t>screen</a:t>
            </a:r>
            <a:r>
              <a:rPr lang="pt-BR" sz="1400" dirty="0"/>
              <a:t>.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de-DE" sz="1400" dirty="0"/>
              <a:t>Then select </a:t>
            </a:r>
            <a:r>
              <a:rPr lang="en-US" sz="1400" dirty="0"/>
              <a:t>“Screen Options”</a:t>
            </a:r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r>
              <a:rPr lang="en-US" sz="1400" dirty="0"/>
              <a:t>A password will be requested, please, use: </a:t>
            </a:r>
            <a:r>
              <a:rPr lang="en-US" sz="1400" b="1" dirty="0" err="1"/>
              <a:t>pssupport</a:t>
            </a:r>
            <a:endParaRPr lang="de-DE" sz="1400" dirty="0"/>
          </a:p>
          <a:p>
            <a:pPr lvl="1"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  <a:p>
            <a:pPr>
              <a:buClr>
                <a:srgbClr val="FFA500"/>
              </a:buClr>
              <a:buSzPts val="1800"/>
              <a:buFont typeface="Arial"/>
              <a:buChar char="›"/>
            </a:pPr>
            <a:endParaRPr lang="de-DE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7962DE-1CE8-2316-8A16-ACB7257E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6" y="1084888"/>
            <a:ext cx="1656434" cy="2932426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21DD92E-BE52-9135-ECC9-2A2696CA1F22}"/>
              </a:ext>
            </a:extLst>
          </p:cNvPr>
          <p:cNvCxnSpPr>
            <a:cxnSpLocks/>
          </p:cNvCxnSpPr>
          <p:nvPr/>
        </p:nvCxnSpPr>
        <p:spPr>
          <a:xfrm>
            <a:off x="1364892" y="3854507"/>
            <a:ext cx="557937" cy="40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5FD623FF-98C4-623A-3582-33C3DC5C1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9"/>
          <a:stretch/>
        </p:blipFill>
        <p:spPr>
          <a:xfrm>
            <a:off x="2187722" y="1084888"/>
            <a:ext cx="1610869" cy="293242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E3F0FEE-9E0D-D78A-3B67-9A9476CC1BCE}"/>
              </a:ext>
            </a:extLst>
          </p:cNvPr>
          <p:cNvSpPr/>
          <p:nvPr/>
        </p:nvSpPr>
        <p:spPr>
          <a:xfrm>
            <a:off x="2123727" y="3219822"/>
            <a:ext cx="1674863" cy="288032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0574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/////wQAPw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9t+JiJ6xWJCoXPLq0gFtQcFAAAAAAADAAAAAAADAAAAAwADAAAAAAD///////8DAAEA////////BAAAAAMAEAALMd4cSGrE1kyuuHd/9COSw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Nt+JiJ6xWJCoXPLq0gFtQcDRGF0YQAbAAAABExpbmtlZFNoYXBlRGF0YQAFAAAAAAACTmFtZQAZAAAATGlua2VkU2hhcGVzRGF0YVByb3BlcnR5ABBWZXJzaW9uAAAAAAAJTGFzdFdyaXRlANTpjKp6AQAAAAEA/////50AnQAAAAVfaWQAEAAAAAQx3hxIasTWTK64d3/0I5LDA0RhdGEAKgAAAAhQcmVzZW50YXRpb25TY2FubmVkRm9yTGlua2VkU2hhcGVzAAEAAk5hbWUAJAAAAExpbmtlZFNoYXBlUHJlc2VudGF0aW9uU2V0dGluZ3NEYXRhABBWZXJzaW9uAAAAAAAJTGFzdFdyaXRlAEbqjKp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BULLET_IMAGE_BINARY_DATA" val="R0lGODlh4AHgAeZ/AP+WAf/Mk/2YAP+vOP3guf+rMf716vz///6cAP725f/VqP6aBP2rMP/fvP/Upfz++//nxf7q0P6YBf/69f+yQv+uMP+1TP/8/f+wOP3s0fyYAv6wOv768v/Tqfv//fvVpv6yRfyZAP+YBv388vyqMP6aBv/UqfyaA/+WBeGaAP/fwP/q0/+ZCP+0Rf/6+OKYAv7KkfyuMP/s1P6cBP/29f+4U/6ZAP6ZAf+YAf+aAP/+/////f+aAv+ZAv2aAP7///+YAP+sMP6bAP7+/v6sMP6sMf6aAP6ZA/+YA/2aAf/9/v7+/P+tMP+bAP6bAv/9///+/P7//f7+//7/+v//+/2tMP+bAfybAP/++v//+v+aBP2wOv3++fyaAf+bBP7/+/39/f/+/f2ZBf/n1v79///8///9+P2bBvnXp/v/+v3Xqv/37P39//78//2vOP/Xpv79+//Vqv2bBP+XA/+xOv+aAf/++/+3T/+ZBP2bAPqbAf/Ur//QmP////+ZAP///yH5BAEAAH8ALAAAAADgAeABAAf/gH+Cg4SFhoeIiYqLjI2Oj5CRkpOUlZaXmJmam5ydnp+goaKjpKWmp6ipqqusra6vsLGys7S1tre4ubq7vL2+v8DBwsPExcbHyMnKy8zNzs/Q0dLT1NXW19jZ2tvc3d7f4OHi4+Tl5ufopRQFBUEFRCDs8vP09fb0TAxERen9/v+CiggcOJCJDT85gPDwc6Ohw4cQI0p8iKTHgg1MCugjwoRCkA0AQ4qUxg5DlSJBBhCxwbKljRs9fPDoouWGy5s4c+p06SdJDh9GfPgI8TNHAQpEBrBLOrKpU14MKtTYV6AIjhA4gCDAoRPJkRw4klxZuLOsWZZ+DiK84afHERta//wIwPGThxEeQTDkdfe0r99U74hUJWLET1g/iG8cORJCLeLHfowI6GFDAEMeODJr3sy5s+fNTnLcuPvSDxDGPkRoeMlVy1sgSG5UGRCEY4G/uHNfUhqESRDHkIMLH068uPHjyJMHD8K8wAAGuqNLL4RhaYUbTSrjUM69u/fv3ZsAUbpuwPTzTgVGLfDyRogbQngkAU+/vn3uThD6EZKDSJUgVViA3oDmUBBDAb4Z0cMNom2HWUNc3SfhhBLiYIQQfhzRgxE51MREBUWYR+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+flppI7behUMoEE/Fla+659y3UA11NGBFEEc6BKy8mHymLGRJdoKvvvspRBukROMzQQ6j+UTDvwY9UkE8QCeVHI78QRxwcEGck4UP/bAjFdGFS0CHssSFEUFBEmqBihsMVeLgq8cr6+oCHH1YAWVMXlAGhhQ3ddvzxwW4wUICXmDHkoh8zsGy0vndpAeqYC4UgxJg2LMBVbUzs/O07RWzgL48H5dcEdgIccfTY2MKIg0x2JoaDCC0ixAMSGRFhdaZMEFGBD2TnrTd3yc5dZIgperr34IQT546Ifk+3DhNATKnFs4VHHrkQQaCYuG6+MeGHFlfOOqbkoO/Npw1FVGDw5U9tMEARQtjAw7ZACIFE6LSTvYAYVuSQw7uIo/4PBky0kINdo2bWpA141648yxYSzRYTRejsOzrsANHrHCw9m/YCkC/v/b6x56Do/3aQUj29ORsUcJ2CNsx3AxJAMI3n9/SfKxNCdDU6PNzvnB8OipqrnwBr1zf/bcMC7WjSABdIu3cZMBsYYMBCpsTACkruXUF4IDWCsA62wKd7Fgxh3sSXvtNpsBntqMKLDpIEGwBBhDAkGw4qwgMQnZAZITrIW7YjhLPF8IcsuwEC/jSeFkjrhsRAShB8cASbjElXVQKiFPl1kJvJYVYYMCESg2ESwySkBz/hkQDQMsUynis+c8hBmsQWIultcRfJMqMcCZedKmjxjbhAyRz3uDcRPKo2dMDjLfIxAD4akmw5mAOTbsAUQc6CAUyA0SEnybImJA9GGHTkK1KCAZuIjf+SoOQXEuCSlSO0rgq30eQqKhCEmPhhAS8MpSzPxSMM9QABfkDCHDKnSlSEqAfvocssh5kt17HkCp9qiB+S1EtSvKMCrkuIH3RFzGouywZXekkO8DAaP4hAABZwYzM5YZLCWPOcLCvgODdRBAoADJ3wXFle1pkJSg1ACF+Lpz4hVgW50bMSeVGQGvdJUH31ACVH/KcjUAIXT/WwoBDNlhqZ0DuFKmIAGNEd/oQY0Y4uKyxiq4pFF6E+I8gKfziYgzk9ylItwciJDLjUSA2xgRiwZZQ2aGKT5tfSnlLIhS1pQhWqNlNC/IeMPk1qs9wBgqL+AV4o8IFllEpVZmVtpkX/IAGknrWAqnqVUHzioEKTVIAchMCh2/mqWm2EAy8VoQr0HJcfUGDMJuZnrXiV0E9i185xWmpKK8rBEazgqLwatj5cSQgOPtJL6CGAMpb5kexAeNjKJqdXyAtNEZrqSAT5wC2IkZoTHsVTy5q2OHjgEVgOUoCE3hBBnSrBaWdLIXZkEIl3qAIPfNAEYNL2t/W5QRJQ8toqDGxd1gOucr3DA0f1RoMIKpkPboCDTy73usfh0LogacBxnc2VusMQdsdLHBH0RFfMOd9fedAEHDCIScAhr3zTEqokDIy4qHNsD0owMGGuaL4AZsgQESKEJMQrcZ4FbWNMOboAz7chNhDB/12oW4GKegy2PJDttbQAhD+9CFIO7mh/iPqx3O62t0xq1op6mIMr+CTEEbUvOz6WpONmJb6vel9OgSAHGIsYAQLw58Giq5DpVvdas0OADXrQNB8XlLpeUMnBvPtZvIX3WnhjcpR06uR9xih2tZHXetv73rSU7Vc2wXGXrWkEsflACwXAwLf0y98/Peu/zfrRAkTAgzHVYc36VJARXGiFKnC2WAkW24JbB+JmiUABUCCArUoDaHiOMj+KOgITXGukKqRFzdlCwgd28AMqEIC6PBCAFqzgIpuYeSGiqbQs+YIpqEoVYj6Iww6U8AQp9GEFPsCe63SFhBxQ5gZzAEJoZP8dyoOm0khZ3eorIWaCKeygD32IwhP6EIGwQKrYPcDDimTiQmaDcj4Z6XRZz5qDh+4rBwqYwg/KUOowDGEI3K6IEWKDsrTM4HXmpmQTwHLbEdGGrjCyK79y4AAdRKEPO9gBvn8QhR/82gmMPsi/lRbwSfIgNBaAK4FqAM3ADraw+7rBHg4QcR3oYAdTGIIOLtAHi4/hCEm4WYe9AOqOT3GUh6pCIAeEgbREFj7F5lcPHHDtH7jc4lHYARR0IAWKT0EGbY3MT3xuyBfmQAM9CBl6aKMW0ZKWX0bQtQ4OAIWIS2HbfVACxK+thB9EgAU8Ki3Xy6iFLuABUjcQyHRM9L7/sd3ABNhOvOIXr4Ql6CALfciACF6kalYzxNUHgbXe987AeeqGOWE0POIXT/rE/8DXT/jBDjIQbJbsdobGfkmyl815GMr0L3Lik5mPdvjSl14HU+jDAbTNBR1w29sxMra461Lu2otQTrlhghHiIljR+570S7C40yEOhXvne0P8fpkN/r155wsQCFWowF9+6Sn3Wv/6it+BDpbwcChQ4QA1r/jFM040HnDc/BbkE0xwaE2RRfwBFmnFe6MHf9gmc0sgdcD3BDE3czXXBzeXcy4EBDwHgBYUEzlweyKRJEfQBALwI3OwEArIgIrnAUpwAKrXB1CQbRBYdVFwdVnHIcnD/4ELhCg4gCROQRjuhwMIYFLvp4JYYHwy1wdDoARvh21yF3FxZ3d45346uEAWggRCMCQjUTqR03sq+IWK13iPF3mTl2qr1moHkXlrUYWEcxArcgTBEhIV1nMpCIZ2WHOop3qsJ2yvB26yp2yUxYZj4xNGUCc8IGT9wBxM1oULeIcMCHzCR3zG120+kXzhNm4wEkuCmDe68joJsQ7/MADAFIh544WOyIDZV3PGJ3XeFwH6Fn7+BnCbmDfG80KKIVLpwAAYMF2aODimeIrXJ3/0B4P3l38WtwIY12Abh4KzODZU0gM1USUWNg7jwhYJSDi/CIyl54AQOAUSKHM0Z3M4p/9zGkiHzbhwWLEdn1UFLYAOEhQ1W1c42aiNpMeCLnhtMRh1U0eDNpgfOHiOY3MVs9MeLyF25ZBDR/BC17g380iPiXeESoiETAh3T0h3Uph3AHk0BxEC1mM91OUH0+gN1lI7DemQjiiGkCd5lHeGl5eGChRrGYku2wGK46AsylOSJnmHp9cHqbd6rTdssHdss0eKMcksjwIErCQOvrE8OJmTXwiJw/cExXd8lQhuy0duvViU11I8AgCC3OAGFOA9TemUqKh9q9h9+OaK4HcD/TZ+sqiV2HIVaqQR4MA4YtmIZHmHwlh/xUhxx5iMILaMcJktN8YSQUCA2uAz3zOWeen/e9w4dd44geFogeOYgRs4mNeCFlxhBF6JDQZhjr6Il40Jhvb4gvk4g1aHdf4Yj5jJLDHyOnThQNtQABaAAObFlKI5mgwIkUm4hE0Yd3MXhXeHka2ZmbrnA+JUDSLTVuXHiLr5nHHneCk5eZP3NTGRPz8hYTBZnDYSZtlQAAoyVbgJnc+5kz2ZAe41JrLiBQJgjXwSO/PBnTaiF9iAAaJ4BUewUiSZm+TpkFApiUsQAXhSfV+CFdbDjPI5ITggZ9cQBIciAgl5l/3ZmKm4fVInd09gADDgBGM0GtUHTKCZoNyRAwxQcNMQLEnwUNa1nxOal3tJjPjXB3DgdAYQAMbj/0TtFqIimhxjhCDU8A4M4gNdFZ83yZ8teoqPGYFSsAMHkAU6AAU/kAAw4BWjtSIIuqOIFRQkFg0VsC6q9h4rSjuMeaSk2YKm6XI68AAwuARKAAdS6gdNsBifg6X2cSFws6XOgBFiwwNMojIsSqYmyZsSSQVDIHUuCAX69wM1yhZESafckRWOInLQYJMLNKaASpZUIIM7oKESlgQAMxpckSva2ZxYyhgNUQQM6gyzUUGWeqk5aXFU8HRLIKXbMSN+gAdEmFjw6ajE0RhG8GzNQAR3ValG6qqNKX/XFpw7kAABwBJzwCAFemNXyquacRBJ2Qxkx6rFaqxkuQMPt4ouh/9vHqChXSBYHio2IMqrwmEZfIoDd5QMILAApFqk3DqhZPCA2dYHaxd31zYEGgoWDLFkOaquwbEQ22EDwsIMvTGv9Fqv5PmAO7AEHhAFOmBx8qcDShBxGkqljTM8BPsY2JQDscEjiIgMRAAqFtSqDnuKFfutShCDP+B4D9cHbCAFbgoDcCqnH5sYVAIWMJJuyVAV2BGm9aOyK6uNbdcHU+B4pAZxxqd9i6ofO5sYiFGIPlCyxUABYOQ62nq0R5upUbepMNCpn1qI2ZMaHMKwWil4xyAkeCAEXEasXruysCqrtOoHtoqr7skiRJqgRoEMRbBaG9K1c1uvyIptULiszWr/A88KsFZgoFy7oz0Ykr4gGNPETWobOkZbuC76rU6rA+JKrubKIejaGFjaEHgaDBSgWi7JQJvLuU55r9f2rfiXsUr4r9uBo62DpS60acSwD2lhSn9CuLB7qRArsRRrsS6XsWLLsVaKpaBiBVjrC3ZZiE1gF8RbvGTasvr6sjUns9hWszebsxqCpfEjAAOgfsEgJE6APZDTtwL0utrrlEm7tC+nvBWoqAHAqLxbiDeQurxAqTEkv/M7oWCrsWNrBJ7qXmYrqmkLkNWlEMgCDKgkRQRcwORZtxU7qzBQq2yht4bxngV2jtYzRB8IDBgwO0B0wRj8nIerrMzqrNAKM5A7/61VSF1A0AQGpr68oBIp9kMs3MKj6a36+rmhCwPl2kSkayU6uncUhEtC4Aa+MACTYcHbKsSXKrv5uq+2668wALC628Rc9xLrsh08vAtFMKdAfMVYTKbHO7EV+7nMu7GB0rE2rIMLIhTCBSCaUgBwa8VtPLfci7EwC740a7NvGqfl24w9ywMvIwbAigtMYF5iLKGBzLn1y7T4C7X7K7Wz+EnZAwTDogsAwhV3nL2XLMQHLLZky8BcgQM/QipCMCocCMCzELjTNUVBnMpkqsExe7d5awROIBN/QhlqXHszhgsroVqAzMtY/MKJG8OMSyOu0xDKtpCclwRnTAvx4DbYHP9Cu+zME0rE4Aq6fTCuSFx9PoAo3oQEOWh+Q2cLBWBKntTM4ozBWky7/Hq7X6whRbYgldxlOZB+tnASPtQj9nzP8/vGySvHGssHaNIDoxI2OogHkjoLAyACOZAEdTAUCa3QxTvI3huzDhe+UqADE/AG7JK5siYrtuwKRJAd1BUjHw3S85vJ9+u0iNsHHPAGIkCF5pcDC0BrsjCSchTONu2w8pcFSzoBDjA7dCEUYJGQTuATkEKEXZYVu0MLAmxGSJ3U9foE1/YEURAFIxAHx4YEsCwTYPETUL1mZ3UDBxYLXV1GXw3WrupwMcuTShAFSkADcSAACoIVSLBGY5Kia/b/IDZw0a7wH3x013h9qTtABUvga31wAUy6BC7w1LPTOjjwtiyBS1ltUjYQya3AAIYE2ZF9pDvwBPSHsfhW0kyY0hgiWM11nYDGOU7wXLBQAanNxqtdvFmgf8b3gE7n1xC3BBNgAhyGPM+iYU7GI2JzBKnaChSA2o8N3MGNyYi7BBAXBVTwADsQBix3bTvAAQpwA6wmAu8MY2yhZFv9CkVwSKq93RmsA3AQrtpHBXQXd7H9AxygBoUtXl3WQku2BaadCgbx2/Zt30vd1E/tRVIdwVWtO1Tiak2SPwHtUSxBXXLtCkjB0imr3Q2eymLNk2V91mm91u3n1oaBGCyy4R41/yt3wRDTewpFYARzwOAlvtp67d1P0Nd/HdiDPUOG3ROtcxAvhFSGxbp8WmGt4GnfrMsk3uNtPNmVjW2YfQCazdn7wSOgbQNA9izSJuMQ9Tlq3RAJXgpCIknZbeWR3dqvrQSx/XCz/Qa1fQS3rSvWsyIpZuYFxUS3BB9NYKKoUFbxw+NwntTDbXHFTWoO94TKzdx9/txy4UKhCugEpWzvsUIvPQoVkHWKvuggHYPJ/d3hPd7lDXHord4CwN54414hoCiavk8lcCVgkQQCQNSnAD0xMuU1TerO7HT5Dbr73d90rq8ALuAl6EJzkQJJkFyH9TguyRU3LgpMMNMijsrC3v/j8kcFEI4ESPACKcAa26FsVn3hlXXtoVAAQNYWo97tPf4DTxDHUfAFI4AGL/AC7CUAw9ziF/Pih5U+gIEQVnAC8S7vDS4FDwcHjqcDHvAEgD0aPZAmhS1Yh03geWUD2zwKICB9KXXMXl3lCi/OPzAES4BvvtZ4fr3Z75OiYJ7kom1YTkC5n1AFaaJkp7zCJF/yvJzfFOdyShhx9MbTCoBLtv001FRZ1U0KRMAgqkbfPe/zlzwF+sd9yBqrZL0Dy93c/wXdhkUBiCkKA2ATXjBJ9U31c7sDZPByyBp1GfvwFHve6b3e7b1WZtWZnzAAVdBe4lbrlqz2221xcKAETyv/BUNAcXG3pPhXsQE+4JWl5qagOWD0IlIv+IL/4Fwf4VG9IhSe7ljtUQLQ9KGQ40UTFzu/xpgv+CdO1maN1i+h1kLA1lH91h7FIK1VCkVAZueb8Ksv7D/O134N2IINTEaO8UjOUht9wqOwARggWLGhEL7/+6SO5Za95V0u7l/+2TLfUgux5pzABKvlA1awW9NP/VYu5xSb7LItBbSNEHqu9MAeTzOCBx3vCRsgsPOhBfMPCH6Cg4SFhoeIiYqLjIg3Jn2RkpOUlZaXmJmam5ydnp+goaJZUT99On1LOz86UUp9O0sTJlpANj45fiWNvL2+v8DBiTc3A3/HyMnKy8zN/0FCfjZneDw2wtfY2YqPot3e3+Dh4uOZUJGxsFFUDzthBzs7sBwKN1YCIj7a+vv8wFY4TogUaUawYDMmN3j0AOLDCI9+ECMOg0SuosWLGDNuYgVHh44hpn5QifdKyZBTPzioQSIAmsSXMLNdQWKNicGbBoMEickzJjeNQIMKHXox3pQ+WKI0EGGjhw8etnAAuSGEWDQbOHpqlZijRw4kFXCKZUZkq1l+P4mqXcu2LSUwfX4MQTWFQI8btprcOCJIQI8mPaydHZyNRw4BSIiMXYyMAuHHwdK6nUy5sjgdB3QoQfUFVpsGPZzYEHLLSQ8cQqbyhcyal48bOWzYZLy4QP/r24skW97Nu3emKKfMwTm5REoDvn9t5LjRY0E03NAP2QAg5AgRCrTH2o7OXZBu3+DDU0Yld9IPLDpU9SGQFUk0IThwNOnevUmOEDySzM5uEMR2+tB9J96ABAYFhRnxwLJKJFHsgIoOO6hwQxM8GOFHbAByZwMefnhhDH8GFZFPhrgJWOCJKIoz1wFzLfHgAUrEAw88P6igHA9HaEEidHqchsB+IDrz0I6tmZjikUh6EgUUqCzByjt9KAFcXJpRAVIDOChHZGs4GOFUMUEWhIFgWz5mZJJopumNUUgpxZRTUGE1VVU3XJVVmfzYYINoPhDxYZjLMDAfnoSdqeahiG7/ApdcdNmFlw16reYXYGQSqg0QeNziFQaAMoOBe5aeZWiipJZ6Smab9dHZDp+FNlppp6W2V6jaOAEECz7wVUWnylAwABC0mjWqqcQeCpwOwhFnHHJNKMecc5UGCwxUAsR2g2K8IlMBftJqNWyx4KZI3kmSnJdePOz54d5o8Q3abTA5HPEUEAVkiwwIOSTxLk/fhuvvgAcmSCODDp4S4YQVXhjtvo1MCBAOAlhg7zE73cmwRP3+q3FvK7b4YowK0mhjDjjqeHEveDThZQ54MDDxH0EYdjLGFG1sM4pLNvkkSVOyooSVP2Cp5cyN5FJdNFX8yesArxENUcY3R10gm0kt/9XUvHJSZZWeFjsdxMREYOg0WjVLbfahi87VR1135TWrH5MGNvYgX9tLAQ4azL0P1Gf3vRtmmnHmGWiikeaDaaippnfdvG5QwD1668O335RTdmyyqSzrR3LLNffc3Ix3GkQuI0aOzeSVp07UuOahp16668In3+J2+6BFCKZng7rqvGsU8DkL9tHggwdTaKHYY4cOKBOxrZa7MLv3Ln1FHaf3sYwz1nhjjrRnS0QIRwD7PPRlT28+WzmnsnOUPVd5ZZa5gG5vEDjw0PX4vkR//v5BUe3m1XGSitbqxDVLBQFbnaoAD0KwMPw1rHz8iyBv0taotkHqbXFrIJEQCCgQyP9Hgw7cBgQlSEK3AC5Vq2pV4WCVuLcRioNhGgAexBfC/I2whDhcy+X6MJzMHWdzzeoctEIFwyBVwAYnKF0NH5jDJrKFdeVyHbra8552ETFbBUjIEm3oxC4O5XcKMoXwCgYhCRlPYVfsVAGYkIQbmGyLjNCfF+eYieq56FQgm9EqRlayNC4PCTkgGRyZSMdCViR9TsIMzyLhM6AJLX4v5FUWCzjI3NzQkJjUiP+WIggt7MUGN2hKEo6QJUHo6zZF5M8ksVJJS2bylUSh4NoIgAcjAMEIFgICDgLpBxzg4Sm4SWV2Vnm/VhZCjrBMJiZOKLgn6AAC8amFFeyXBCQsgJT/kGSNMGlDTGNORJngxMgO4QCHWPwgArFxQhLwwEscKREy22RMN715CGSG855QjIQOpNAHKvQBChngUIWcEBsatiaetQklK+lpCHveE5xgpNEU2CSSIaxgcznIQ1dAaBaEakehxWSoQx+aTDuiop9PcEV6lhCJCIjgPp4MpiRBytCGXpKkOP0Nk9SHGSno4AdR+MgP4NGgJURACxzt6EwpWdNBjDSnUJXER55AhVZkQAJGwMENLFQn2PjhBg2xgS5fUi810rSpTr1pVNcKClVEYQoQGgIVZDAhEeirB3DDBRL4AsqXeFQs80TrV9XK1sJuwkEXWFsfniBGGWTpCL+0/0E1mFONU0YEAwMBVGDR+lTDPlQHHogLLOKyBA9ISQamiUYSvJKlTMEESCDabFM769l7guEJE+1DGMToTCzsIAJz6JAPhOADJHALYy7T7FkFS9vaKvMoQ3DQAYCDBVigYgjvWIEInCAAIByhCSGVHGxVuVzOEta56D1FFE7CjlLMiElTsIMBAuAwPBzBJRLpwV9vItuaNje9mYzRDpQgBShshgpPgEJQDQADJMAGNkbQU50kkoSwKJep5gUwgNHTB7UNgcBPiMQr4HGA6s43B0LIZk+KAAKzYni259UwTk17gKH+c4xMkgJQh5AA+uIAAaU0i/JiW14Yyxi9LdoBfP9xO5fEmmIMTQBAPgRA0PC+RGlB6q9IY3zkcDpoCcCBAhUOEJdS9GEFToAPD1LcEgFYWSLYcfFCmcvlLivTSVSCBRSGcJIIIKEHRnBwYGw5hyBvZcjkfbF/62xnWOrgKNN9AhdQEQEcJCE2gATCV3yQBKYkFSJYJrKit9xoz/6An4zdQQZ8MAc98cAHOEDCQ2wgASGobDDjTfScM1xqtirBRVnoQwZEkBABaMEeX60TZKMi2bOEmj9FSMhWBesdRvf6fBz2MIhFrKAonZMFWJkwgPZ7Eybgwc14pfZ/r30zGtvYHA3KMVCn4Fgn+MEIOXgnd8htkALsyQYCoPZg2V3/yCQveQpNFu0YjpAEpAIBCF74NDx5RQSAu5DXBPfil8M85jKbAs2kwdAMeKCFIY17aSKohYoXnfE54pkVeuZzH/wMaAdfgUM2GLm46cPvghSgCIEJuLqt3XLVPboPkZ70zC2N6a78Mt/VMGh3ei4m97gL40Vv4qkXO9RVt1qysAZkYG4wByAQlERUJ0gQqCFxOK4768X6tQ6CPexiHzvgxLCGNR6yHLRnqwh6EvjA4V65bF9321HqthK+He6LlbVTgG+724lOeFO5Ox7wVvI+513ve+fb8X8PvMDfXnnxGPzRTNaBk/uw8IaLFeKS31HamxF5wZO+9ODZ+D87DtSP/6dZOdYYeckZFoTHA6r2o6c87g/1clQoWeY0D/QNbh4NnRPfXsgf+vLPdvSkU5rpNhD7058i1uuHPvZLvP32ebP1VHvd1WHfKNnNvnJaIRpE2afz+qUmd7oTmwfGhmx59xx8t3PScn/8AQJVkFXJt3+HYngdhngjRhKMp1WRUyE+AAQ9wAM3kGtG1ANCp38OqCaXd2Pxtnlv1Xn4pm8zI1l4cAbWIAQIyB9H5DxYN4JHcnpTkHqr13oOB3uRgwM6cmmBsQETMzroF0Lqh4PjoHtiRma9d2a/J3IkZ3Jj8xRW4ANYkQMeCCJMEIIiyIRH0nwx12d/Jn3Ul3MceIFTsf9XOYABRmgvDPB52ieGR9J9USBp33dp4ed0uEB+Ukc0fjEV8pFZ9jIAyHODdlgg7dd1rAZ/sSZ/ZXd2evMQOjIDRmCI2cIEBWCFRraIKNJ/wvZ/AYh3oUSAF2KATsOBXeEHXWhElqWIoEgU8KBPi8dSAqYqFBgB4GaBxpQDzrFafrArL0ME6RaGs6gWO+BMjAVXDtJx/sRP9AYQnseCSxQYDCECODCDXqiKpJaMa0FgNQYHkfAE/LRYWDASEcBwPxhx3lQtCeEDFRBnE8MA3khPSwiOHbYDVOBbJ6EO5LIDK6BQVDh8xqQneoIHrxgkTGB7yqePobAZ5Ehg0cUKQ6D/Am7mB22UhtZnTEBGE0DwbJCHAQ0IkUNRYD4jBfCgAwQwXLngBHjQA+MXdd5kBMRADJzyMsdQFnVokkHhIh6QUnPRAH6ggQJQJ0glifTnTUiQKQmxkFlWkj4JFD8lCSpgafkBBA9BExiyd6noTfmSA7FGjDr5H7I4lZxQi6eweNflEdEVD6xAADRhP4J3CPaDbxsAlbEllWjpCcuoA80IIaaQBXDJT1BgF1rQI8dVl4SAAz5wGhKjkzvJl33JCeL4A+S4WKhwAFIQVEHTS0U5Q3DDmIVQQJr4MgWwE8hYmZsQXf24A/8oF+RCALERcGKZVQhwjKTZS3chBGQpmap5/5asaQkSGSVSEF2SIJfxMRqhdASBFAKgspsK80vGp5PB+YnDuQkoqRkqCQ/skWI3AD+75AS4YHbSKQjACARFoJdBcp0sl52bAJRCqQOg4QekJFmxUXahlC+kcZ69dGmztxg6sZrwaQlVGQlXeWmh5AQPFg1HoHen6J+BkQPcuDS2IFn140352GVqqRkwNxcfUYtxOZdv5p+GIATwYWGSiQwFsABZEica+pDL95eBuSCEGReGiZiK6Ykmqgi6xAQksKLJ0AKchhU8wCHGtKEydpmZ6UxI15k/RZRZgSnAAoY9qghaWJ0rygRbqCkxWpmu6Y/CI5uRQJsAdyFd8mO6ef+liZAVp7mibkABWDEH/ZmkMop7xUmRCbIeSLCcVWEDznkf0cmmiXBfOSmkyFAEOHAFN7CYlaSkGradBDYj37kc4pkD5JkD5kmoipAETVChmwhrWqAFJYo/kApg8rle9IlX92kYNqCfypEEdcqpiIADMdBiiIoMRFAF1mCTX9qXB9oHCboce9KggAqhSXieOCCSW0oTfmBvdsqEHcqWHeaWIsqSJEqr4pWrysAAeDU0rXSqXsaMP+CMg1mY/6SjPeCo2ioMBaCliEoEC6Av91hD4gpOTFqOmwmlnzmlomml7QoM8IqoRbABuWAh0TqCYQqbYypz61GbaIqbaxqwvwD/qi/DBLjAo1t0r8qUp8e5p8qZJX8aqNBJsdcwsIhaADaZrGPDsckkqd25A5UansoxnuUJrSZbsYfKrcjAAPlQr0p4p0eWqkPJqi+an1MRq7Oas71gscVYBRM7eTgYrMO6oMb6oNEQoUzrC057sV/1q9dmkQJzCtUaonCJrRi6tfogFSVgk05QBG/Ks39QADMAsBsrtDgFBbgVCUxyrjiarj2QmOuqsWr7C5I1iLIht8wwAAWAs4+Ktw9VVaGlBFOQh/vqmVIamlVauNngHuHpBwqpuMxgAaU6Pi4rQUOwBE9AHD8ABWT6sGd6m2rKudggL5tjA1XQtTpZBFc3SKcb/0GYgV0OUgYg26ci25zPOai0+wtZQay6q5MUwABg22tjVos/pQoze6mZuqnLCwxNIAQCUAI2oKKiqwzuKbXsNmAQwkj12apIu5+yyrLLiwfE4AMDEIflqwxFML2lJldOMg+2QqwM2nfHmrXyu7x6IQg7m7/IsAFVEEg9gAS4kH6Q60TI4gGmQC6Z0WGpsAMTNQEKYLsI270wYW84cAQxwMDMoEC1QBoLALRz87tS8wSZgR5hcBIxogp76gIdAEhfBYAk7BN+wANFQI8qrKsPmoEPQbiRI8Nmw1Kp4E9K8AQ7ACNLwMN4JQRaEHBHwMRBXCt1sgVHvAxMICJy48V64//EN6MDaYAsQyUjx9kHsyAAnKYybVQN9ffF+sAhIcCecvsrIQAffmGvFZxD1rO+F+BPOzABHZAEMsMD7iGWyuEcehwRWolZY7wM6+lJU0rInqUZQ3As+8QBHeBmCKAXYIUDIjAVz2q3lVwYAvCbmcyiQwwbyvs8ahw18QBaE/AGExoCp0EVONIh0ZChr9wPWIGyR0wBESYaMNyyhYxDQ7BnTzACbzAHsXHCpbQctjADfkCqSVC6x9wLFEq+s3wMFNCJNuhAuZwmF5zBkbDBxOHBixzC+TDC4/wSQOBJXrUhfhC35zwA0JAD3hy0sETDOmDDOBwLatkHPOzDxZbPMaH/BY8ZntVgAwxgxOeMDMUHZHncxNFcOVC8BFJMxVaMxX6gxVyMxhJ9Oj1wBVBhqea80cjAPCcgzjPTzknCxm5cizsQx3Ncx0Zwx+Da0k+TEF2QBBeaXDStDAMgAAhwwMGi00hyyPGQyLDAyI6cC5CMppNs1FwhFUnAQEQsy039B1vAqyztNFR9hyYhylJAyqaMyrC2ynXCXWAtEYZhCzThx0cMAqLhycm0yx7Qy78czEIwzF5QzGud174gYZJlA4x71syQl8/M1iHdN9M8BNV8zdl8n6nYzd9saTjt2I2QKVkCG8rc1PvrWsvhRoGY05ldKu/MwUh3XR38wfZ8b6b9/xhsliVE4NdjHL2uplVO8UbQLEEIrdBRwtA73MO5ENG9PRhIoBdAIAIzTdnJUAFapak8cAV3AdIlNNIlXcW/htIqbZ+NPd1ooQFIQBpmrd09qydAkARdwIGXLS1tPRk87bo+DdQmQMeeOtQJUdTs3ROBpJVMwKzaXQVFUA0hoNS7JN7A6yKIrMha/ciRDD+UfOBaIQYCMANAEKBHzKUgKUgUzj+gDNdy/WN0rcqsjNcerhX20QQDkN3yzaIDENkKleIRRNiGrRzArFWJzReLbaQzrhU+QL8LnOPLUADE2lo+fj6b3dnYjBWgzc05N9rhnOQ9UQsUgONOfgwDQARmN/+AaTzb4lHbGozbqqDbIuzl3BEbAD3muspKeDHlNrPcOnDDza3DkvDQ0Q3Ecg4dPBAETG3nzFB8NpBVYqDnN0PeUWLS590BWbzF6l3o0JEYit5vuZCImM19bezfcHwSQT3gRP3Rmm4WTCDc2q0TCwrpGmPVfYDVi9zIGu7VwLjqt7HanQ4zCACaac59b30Ko1zKLl6/MH7XrszrWnFAv24QjtO2sr4xQO7LQo7Yis3Yzg4Zz+vkA8CAw242VW7NV67N1qDl3gzOpd3t+6AT0X4TAxAEBaR3OYDc3bLfnBBiP5AqwaqSpnABHPAGmdIEsejut2Gpr3YD3z7mJAk34dz/FSGwCwyj75lwdKvAUhZ5EsTRBwbgABogyV+L8AFiwjxQBbga7wZRAxUQYfgdArZyMRaPCXPxBUH1VkMAF2WwWFywBjDQA0yBIXRI8gkPgtXg6p0+7997A7lpuxWv5kLBKB1xDnIBDwzWJSHwnLEhjER/GwH3cFVA4mOeReEJKlFLKzN/CamyA1EQWj6lAz5/Jy4KBNWiacbc9azBEE2wBb6u8slw4/hRs1IdIFDfPy7iIBCiA/OV9QhQHTagBxfiB2KQEL2L99R9C/Ht9wVBBHVSIQwh84UPFAewgw+AGQkAA1+VKcrRA0bepZFv+ZCRA0YwAE2u+T6nqD0O+qUi/wWl32MakCUUbUH+/KCvWgJnD/s9kRW1b/s+p1VHkN9botP87u9i1AcAnxk9BkpCgKTIDx3A5/i4YwNBwODMvwxl7gespuqEkssY/wMa/xEcnwoeHwDV1Evt3v0x8XliqYG7AAgYf4OEhYaHiImKi4yNjEUMQj1+lJWWl5iZmpucnZk3Jn2io6SlpqeoqalDOl9ROlFTQ2B9ZX1PXGswSDd+NjZCTb2exMXGx8jJysvMzc7ENn4hOTc4TTwVNY7b3N3e3ExJfk7P5c6gqunq66g/rHA6ojvuOzsGMDhGPjk+NkBAOKKZG0iwoMGDCJcJyZHDj48ePgoM+EaxokVHFf8G5BCXsKMldOxCikSlJN6OKB76SNGhQxcOSguMNOkhwUeTIzw86tzJs2fPIzhu+OABhAeTi0iTJmXSzydCkCOjjtyxRMcOllcNBJiGQMgRGzdsaMlBFM8Rp2jTql27yR+OHkB6VCmgtK5dbhYK5GRbDqrUv+oOTHnyQMeBBDD83MDzK0ePr15wCAnBw4cVvpgzazYYokeToVXu3B1NOlGVIJuZ+QXMGpWUwgkCaAio5eENIL/8COiBY46Pt6mDCx/eqQQPHDnoll7OnAhZGzmA7BNIHNPq1uqe9PlRso+OH6OkzDugIzZYIXiqq1/P/pOfJEWKMJ9PukARh0Js5KP/3v46dlQ6TNHHPEtsp8MQQ/SRYIFaJYGEHzi81N6EFAq3AFBAVEDfhndtgdoNSQiBgwAV+vefKay4AosstNiCiy68+AKMMBXWaONaAgjhwwBBcOijUnpV8luJoZyYjjs6wCMPPfbgow8//gDE341UVokQAkAQQcGPXF5kAQNhvTTleiYaOUp3J6W0Ukv4wCQTTTbhZOWcdBKUgyBd5kkRBnrZABGRZqpClVVY6aAVV16BJRZZQJhV56OQJgMEBvLpaWk3FNzwVUMUlhmoYIQZhphijEH3mA2RTVbZZZG26qomFRBx6azbBFGFYpN0WmSgrsEmG2224RbNbr39luur/8i6GsRRtDbLCAa3JsGYH9TcoAUQxHnKjnbcxfNdeOOVF8B56SVr7rmUTAMEP37g6ey7iRTQRBK/HHcDRFpku6tUAQ74Q4E/HJjggn00+GCE6CaM7BHUOJFPFczCK3EhdxTA2w3R8XBFD8MIp206Kb4Syyy13JLLLr38EkzHCrdc5w08HAHEAG5MbHMhGMTwCxBJdMHDDSyn9rEqSCrp7xD13JPPPv38E5DLUM8J3RFO+BDxzTdTUAQPNoSQBECcerxvVGiipBJLLrk5U0037RX12zVGZ4UTW0yE9d1M2ICEP2RVN3Qqg15F6KE5dPVVWGOVdRbcjE/ow4NMtHD35P8S2cB1WGNq9jcqoBZ2WGKLNXZqqpRZ1vjp6+VgAwVVTO56AUyEaUO5Yrf2mriziRVsbsT6BhzqwHucnOvEV0BBEk4Ao68pVID3w1VY9BHFEAEXiDR55t2AXvDcr/eL3k3kIEITfhhPPPFBENEDOcuXkmA8fVzQxxJksCSKHQgaDKGE3fcvHGUB8cEccGO+8xGPAUZwwhzaV4qrxGIHoqACBBU0BK3ESGU08p8GNdMDYORrGlXYkgGJNwAMIIeBZ+LODsIQsHpE4QdR0EW+mBalp23whmzJjYSCIMIREq8IQQhbcK7zAy4ETAoDY0UGEkMUK7yJbXLCoRTRcoONFeX/BrLyoQExwAQUiuIJ9XAeeVbAgnFoSnWIY5SjpshGnjAEAV8hAh20OEIPDYeIA9KBEn4QgR4kgWuKcUhASLeqNhrSI9MSQhDsRkcDoqZ2DTRQBCLkA4f4AQk+EBElemesQ3ryIDBDAhEq1UhHYgAYORDGgzAThx0oYQdTOMAesbCCCO3mk7jUCXSA8ZUQUOIG6SulFplAgegIAQhBS0sT3iAKKARMBysAQD78gAABuC2X2LRTJXOAg7iUAAdEYKQwR5g+ogQDMz7owBME1Icx9AIHIdAk/7JJz3JEYxrVuIYTlDNOLRKhCkQRolqAoAYo9GEFNnDCDYwQs8vlYHH1/4woMxbSkIf8Boj9bCQRnCMEzNjABDKwwREQQC+ivOQ2OeioRFeaDKAIhShGcVdGtcjDzDkFBzmhBg4UCIQZUIIoSBAoS4fKCbfARS78nCkdmYABzDDEBzcgRyZ9gKWXrA9bRM0qJzrzGR6ERqnjfGQO3wIQ7eEhqL/5Cli0ylZNGAcHTEgqWOm4gQL4AjkBoV1b9+pR1SXKl0eASFzn2k8QFCEHVbNBE2zK18b2hF3c9GYPEFCEqxG2lBsIQjdVN0/HerYn99TpNXxQBJleVphaO+Y+PsvanlDUIRCBq2VPK8wqFGGnnW2tbg3i0qEUZbC0VSoFgsjY3Rq3GUaNy/9cgjvXDdznuNAdCFdBIxrmzhUEdo2udp3xVuBat7kVsCYlcqCF4m53t7v8qx8CazW5flepQWiqBPjBzfPal1rb7GYPSjDZyr6XthADixasYN77fja0+axMaf8b3CDYlTcFNrBjX2tR2TKYuVWoQBGSIFQJ67a3MPXuhYNLqQh7eK/JReqI31uBLp74uNP1anVX/N3Mvvi43XUvjYNbABNa8sZZ7VoHMYaHXoQAdlvY8YWJUIFqKMbEQG6j5X5xBdVxrYBKvrBEgOCwSkZZovrp6GQvGYMNZJnGG6ADA77M0r1poZtHEAIRenTmHWOACGyW6Gd+aoMgkLLONB5lnuv/mYM5+BKL4gQ0jQsg1kHjUgTrSt8cFX3mIDTa0YdcbAgprWgiMGFrfjACMAKCBBHlYJWYfltOnEAvuIiDh5zmdHx9IAI/aOGPuDLCsVINNXEI4DaWK8AoYx3rTwtABAH0QjV4YARev+0lOIjJDYqQaGIregNMwHNYwjKHezk7anvLgQBsMIAZW5vYTAhvD0SAWB6Q6NsuC11c/3xuYnPRCL3QdW7hba4mCIECPax3vSlAhAIAB8r8plNEdCxwaw+ACAKYVsLRZWkGNPzihJAIEYLyldoYQa8TV096ewmhbfMgBwygN8YvHtcQ0CgoHAs5eyCr3xJUQw42KMKcV85z/0JgIH2UKAEQroBwmacFwdbgQU6aMIAk9/zpg2AAE7hJDlQbfTgUjq1sLQ71rrsBiL++unpAXJQcfL3raCcED8knduKkeC50TnvaCwCxtg8nxl+Vu94HkdlL2x0zxoEdw/fedQpsoZLItNxCw2QEjvxdGUDQAtAaMjt/iCGh+YhQOAdPeLQzIQgb8MG4RRrzojyeGbXhGE5/ATTkRKMERoBd52dvCAwMoArIyQ9jznl6ZdzrCgGtRr4VgwCJmJb2tLd0D/CAg30ApcO97wTQeNCFr/3CYdCxtJmRz/1CaMk5ELKBqKOPjMgmIQSKx00BGN399hvCuQUQyALJf4yT4/8m3BuNu/v3PwgtFYHL9GcMrDdlAyAR/HeAhuBpeBaAxMAYAXEDIoaAEvgHmTUAyTMMX5EEPUAZvoRVzqYFQvcQNlBJlod5RnBSTVAFwzaBLEgIKhgEC3Ab4fMSTrAuPANvORACTnAW3QQW1aA6fgB7pbV+LViEhTAAIMAEP1NfxzEDtAZvftIZ1CJqw3cDxVdCRpiFhpA+RZBAQREUXoaDVrg3P4N9OaB9WpiGhlAABCcAJeAHk8B2zqYfrZcTPbh++qeGevgHNZBtqNED+QJvfyQENxACQJN/e5iIh1AEEON4vDYiinUDsWKAiliJhlAFPOJ3eRYNRuBg1WaJoDj/CMMVBD0gbsPQfLAFVXoDU+8WZGIiAg+SBFalH92Wc8TEdaGYi4cwF/+EAxy2LtjXUVAiIriWVUjAbEhAdA2BBDWYE0bgaceni9JYCEzwaX5QLgmEBE7DEOOwbxG1Sx3UAwIQEMjxT0UQcNOYjofABJgYBFOmGNwUFtxUdIbEEFVmBPhUBBVQANunjv64CMPFVCBCIjgwA18BUUMVEDkAAFpwB542W/8YkaYxZ0wgAGJAUdBXTz9DbTEgORL5kdzAAHRQAAwQj1kVBPsYjSC5ks9SBRvwcytlaZbGkjRpEQUHMV+BJUBzST4gDtwUFECDBF+IMb5ACdHgbpURENek/xb3Ui8L8GvDEg355gTUwFBrpVjRAITAZB/UVpNeiRQWYGkl9GQcczEYox8+MB1hsS4gEiE5ARc8oAXMlhn7gBxxATQ3oI3UcBxFSS29MAk3IAI8MABMFR9feZh2MQBFUAD7SAcnBFVD4Qf/8GYSwAMcgzFHYC3IdBl4EIZrgQOSdwR/NA3l9T2L9RXvwQ/6QFoDUAEVYAGIGZvLsQEbBUQMhUwaszdUWUk+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=="/>
  <p:tag name="MIO_MST_COLOR_1" val="0,0,0,Dark 1"/>
  <p:tag name="MIO_MST_COLOR_2" val="255,255,255,Light 1"/>
  <p:tag name="MIO_MST_COLOR_3" val="255,255,255,Dark 2"/>
  <p:tag name="MIO_MST_COLOR_4" val="235,235,235,Light 2"/>
  <p:tag name="MIO_MST_COLOR_5" val="255,165,0,Accent 1"/>
  <p:tag name="MIO_MST_COLOR_6" val="191,115,0,Accent 2"/>
  <p:tag name="MIO_MST_COLOR_7" val="226,135,0,Accent 3"/>
  <p:tag name="MIO_MST_COLOR_8" val="255,194,102,Accent 4"/>
  <p:tag name="MIO_MST_COLOR_9" val="95,95,95,Accent 5"/>
  <p:tag name="MIO_MST_COLOR_10" val="38,38,38,Accent 6"/>
  <p:tag name="MIO_MST_COLOR_11" val="255,165,0,"/>
  <p:tag name="MIO_MST_COLOR_12" val="119,119,119,"/>
  <p:tag name="MIO_HDS" val="True"/>
  <p:tag name="MIO_EK" val="3132"/>
  <p:tag name="MIO_UPDATE" val="True"/>
  <p:tag name="MIO_VERSION" val="05.07.2013 10:24:09"/>
  <p:tag name="MIO_DBID" val="ED9FF2F2-6643-46BA-B685-7D49126FFAF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heme/theme1.xml><?xml version="1.0" encoding="utf-8"?>
<a:theme xmlns:a="http://schemas.openxmlformats.org/drawingml/2006/main" name="Continental AG, 16x9">
  <a:themeElements>
    <a:clrScheme name="Continental 2013-06-21">
      <a:dk1>
        <a:srgbClr val="000000"/>
      </a:dk1>
      <a:lt1>
        <a:srgbClr val="FFFFFF"/>
      </a:lt1>
      <a:dk2>
        <a:srgbClr val="FFFFFF"/>
      </a:dk2>
      <a:lt2>
        <a:srgbClr val="EBEBEB"/>
      </a:lt2>
      <a:accent1>
        <a:srgbClr val="FFA500"/>
      </a:accent1>
      <a:accent2>
        <a:srgbClr val="BF7300"/>
      </a:accent2>
      <a:accent3>
        <a:srgbClr val="E28700"/>
      </a:accent3>
      <a:accent4>
        <a:srgbClr val="FFC266"/>
      </a:accent4>
      <a:accent5>
        <a:srgbClr val="5F5F5F"/>
      </a:accent5>
      <a:accent6>
        <a:srgbClr val="262626"/>
      </a:accent6>
      <a:hlink>
        <a:srgbClr val="FFA500"/>
      </a:hlink>
      <a:folHlink>
        <a:srgbClr val="777777"/>
      </a:folHlink>
    </a:clrScheme>
    <a:fontScheme name="Continental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bg2">
                <a:lumMod val="10000"/>
              </a:schemeClr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ntinental Screen">
        <a:dk1>
          <a:srgbClr val="000000"/>
        </a:dk1>
        <a:lt1>
          <a:srgbClr val="FFFFFF"/>
        </a:lt1>
        <a:dk2>
          <a:srgbClr val="FFFFFF"/>
        </a:dk2>
        <a:lt2>
          <a:srgbClr val="EBEBEB"/>
        </a:lt2>
        <a:accent1>
          <a:srgbClr val="FF9900"/>
        </a:accent1>
        <a:accent2>
          <a:srgbClr val="BF7300"/>
        </a:accent2>
        <a:accent3>
          <a:srgbClr val="E28700"/>
        </a:accent3>
        <a:accent4>
          <a:srgbClr val="FFC266"/>
        </a:accent4>
        <a:accent5>
          <a:srgbClr val="5F5F5F"/>
        </a:accent5>
        <a:accent6>
          <a:srgbClr val="262626"/>
        </a:accent6>
        <a:hlink>
          <a:srgbClr val="FF9900"/>
        </a:hlink>
        <a:folHlink>
          <a:srgbClr val="777777"/>
        </a:folHlink>
      </a:clrScheme>
    </a:extraClrScheme>
    <a:extraClrScheme>
      <a:clrScheme name="Continental Pri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BF7300"/>
        </a:accent2>
        <a:accent3>
          <a:srgbClr val="E28700"/>
        </a:accent3>
        <a:accent4>
          <a:srgbClr val="FFC266"/>
        </a:accent4>
        <a:accent5>
          <a:srgbClr val="5F5F5F"/>
        </a:accent5>
        <a:accent6>
          <a:srgbClr val="262626"/>
        </a:accent6>
        <a:hlink>
          <a:srgbClr val="FF9900"/>
        </a:hlink>
        <a:folHlink>
          <a:srgbClr val="777777"/>
        </a:folHlink>
      </a:clrScheme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0AF76506F42940B5B571A3298498D4" ma:contentTypeVersion="18" ma:contentTypeDescription="Crie um novo documento." ma:contentTypeScope="" ma:versionID="e2fac0c32162d7bc072201ac347c1743">
  <xsd:schema xmlns:xsd="http://www.w3.org/2001/XMLSchema" xmlns:xs="http://www.w3.org/2001/XMLSchema" xmlns:p="http://schemas.microsoft.com/office/2006/metadata/properties" xmlns:ns2="5be4bf59-d06e-4487-a35f-b070f3e20cd3" xmlns:ns3="ad1ef9df-734a-48ae-a6ca-4d98a150f57c" targetNamespace="http://schemas.microsoft.com/office/2006/metadata/properties" ma:root="true" ma:fieldsID="2d1a357fddee5c996878adfa95c805a8" ns2:_="" ns3:_="">
    <xsd:import namespace="5be4bf59-d06e-4487-a35f-b070f3e20cd3"/>
    <xsd:import namespace="ad1ef9df-734a-48ae-a6ca-4d98a150f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4bf59-d06e-4487-a35f-b070f3e20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eda2b84-7b9c-4109-bb73-211c9f84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ef9df-734a-48ae-a6ca-4d98a150f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72a060d-b6d5-4a58-8a6a-6a3030bf891e}" ma:internalName="TaxCatchAll" ma:showField="CatchAllData" ma:web="ad1ef9df-734a-48ae-a6ca-4d98a150f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5be4bf59-d06e-4487-a35f-b070f3e20cd3">
      <Terms xmlns="http://schemas.microsoft.com/office/infopath/2007/PartnerControls"/>
    </lcf76f155ced4ddcb4097134ff3c332f>
    <TaxCatchAll xmlns="ad1ef9df-734a-48ae-a6ca-4d98a150f5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81BAAE-2B49-4AB6-BE08-44752A655E81}"/>
</file>

<file path=customXml/itemProps2.xml><?xml version="1.0" encoding="utf-8"?>
<ds:datastoreItem xmlns:ds="http://schemas.openxmlformats.org/officeDocument/2006/customXml" ds:itemID="{AA98229D-084A-457E-BF84-90DA96AD167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7017e5e-011c-497c-afc7-83a11b03a88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C7502D-49C0-496B-9893-4A44A58BC3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006a9c5-d130-408c-bc8e-3b5ecdb17aa0}" enabled="1" method="Standard" siteId="{8d4b558f-7b2e-40ba-ad1f-e04d79e626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Apresentação na tela (16:9)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Continental AG, 16x9</vt:lpstr>
      <vt:lpstr>Technical Customer Services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Technical Customer Services CT2 – PPMo Tracking function</vt:lpstr>
      <vt:lpstr>Thank you</vt:lpstr>
    </vt:vector>
  </TitlesOfParts>
  <Company>Continental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Template_16x9_new_CD_int</dc:title>
  <dc:creator>Maren Wisniewski</dc:creator>
  <cp:lastModifiedBy>Pereira, Rafael</cp:lastModifiedBy>
  <cp:revision>128</cp:revision>
  <dcterms:created xsi:type="dcterms:W3CDTF">2013-07-05T08:24:10Z</dcterms:created>
  <dcterms:modified xsi:type="dcterms:W3CDTF">2023-12-28T14:08:56Z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0x010100D54B159885880441A9B73F93D1199A63</vt:lpwstr>
  </property>
  <property fmtid="{D5CDD505-2E9C-101B-9397-08002B2CF9AE}" pid="3" name="Order">
    <vt:r8>202100</vt:r8>
  </property>
  <property fmtid="{D5CDD505-2E9C-101B-9397-08002B2CF9AE}" pid="4" name="ClassificationContentMarkingFooterLocations">
    <vt:lpwstr>Continental AG, 16x9:6</vt:lpwstr>
  </property>
  <property fmtid="{D5CDD505-2E9C-101B-9397-08002B2CF9AE}" pid="5" name="ClassificationContentMarkingFooterText">
    <vt:lpwstr>Internal</vt:lpwstr>
  </property>
</Properties>
</file>